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11"/>
  </p:notesMasterIdLst>
  <p:sldIdLst>
    <p:sldId id="256" r:id="rId5"/>
    <p:sldId id="258" r:id="rId6"/>
    <p:sldId id="263" r:id="rId7"/>
    <p:sldId id="262" r:id="rId8"/>
    <p:sldId id="279" r:id="rId9"/>
    <p:sldId id="27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rence, Rebecca K." initials="LRK" lastIdx="1" clrIdx="0">
    <p:extLst>
      <p:ext uri="{19B8F6BF-5375-455C-9EA6-DF929625EA0E}">
        <p15:presenceInfo xmlns:p15="http://schemas.microsoft.com/office/powerpoint/2012/main" userId="S::rebecca.lawrence@willistowerswatson.com::fdcbd0be-757e-4c30-a3f5-271e5e297c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4FAE51-F7F4-BE5A-16B0-51FB359D96CC}" v="6" dt="2021-02-18T20:54:03.035"/>
    <p1510:client id="{02C725FA-6D33-9EEC-DA8C-B0D6ACE70C82}" v="89" dt="2021-03-09T15:32:10.683"/>
    <p1510:client id="{05D07E29-0663-8B5F-F293-1AA8A831B6E1}" v="12" dt="2021-06-03T15:13:28.143"/>
    <p1510:client id="{0F73DB12-041D-2A53-495D-02B0247A1EE8}" v="29" dt="2020-04-15T19:36:00.438"/>
    <p1510:client id="{0F818241-AC42-FE58-8B05-A78498065C73}" v="12" dt="2020-04-28T15:11:17.362"/>
    <p1510:client id="{1A89ECC5-8EA5-3DD5-733B-CB628D6F8AB3}" v="7" dt="2021-05-14T13:20:54.233"/>
    <p1510:client id="{2714A39A-6818-B16E-1DB5-E388DF9CDEA3}" v="621" dt="2020-04-29T14:52:42.197"/>
    <p1510:client id="{28705FBC-9292-D370-0C9F-251F22A47287}" v="37" dt="2020-04-08T18:16:41.817"/>
    <p1510:client id="{366455F6-6DDB-160F-7937-84173DA26D8F}" v="13" dt="2020-03-12T18:32:58.913"/>
    <p1510:client id="{4634DB1A-1170-A5CD-8941-78B0D9B8427C}" v="1" dt="2020-06-22T19:02:01.873"/>
    <p1510:client id="{5EA71053-5B43-8013-01F0-B4BC81CECD3E}" v="1" dt="2020-06-22T18:22:16.709"/>
    <p1510:client id="{5EE5E35F-A40F-26B2-CF7E-CBD2FEC0A28A}" v="1" dt="2020-05-18T18:55:17.932"/>
    <p1510:client id="{72A53718-ACC3-EBF0-7B52-B02FDD292373}" v="182" dt="2020-04-07T21:25:32.966"/>
    <p1510:client id="{73572F87-2841-6EDC-2E35-C75910AF0D55}" v="36" dt="2020-06-15T15:28:33.504"/>
    <p1510:client id="{7461ED5D-507B-DECD-CC6A-9DC6B742B853}" v="4" dt="2020-04-08T18:34:41.612"/>
    <p1510:client id="{7B7D4983-7FC2-DE5C-CE22-946B611459AF}" v="10" dt="2020-07-14T20:54:52.921"/>
    <p1510:client id="{82DCB8A3-32A9-D866-B165-367EA2D9C372}" v="3" dt="2020-06-18T16:47:33.553"/>
    <p1510:client id="{84965246-2576-D514-B34B-6F730AC2D626}" v="4" dt="2021-06-23T18:21:48.035"/>
    <p1510:client id="{88562B9A-0AA7-3A56-1CCB-78DCD8AA654D}" v="245" dt="2020-05-15T16:28:52.736"/>
    <p1510:client id="{92EB5279-B6A5-ECDE-76E3-4F022D6DF676}" v="1" dt="2020-04-08T18:10:00.734"/>
    <p1510:client id="{93FF3FF9-1D3A-9DA7-B847-1DFF15BB0C52}" v="4" dt="2023-07-10T13:21:31.647"/>
    <p1510:client id="{9B0B0D83-835F-62A9-BD55-84696212C079}" v="91" dt="2020-06-22T19:57:04.082"/>
    <p1510:client id="{9CC80EBA-689F-C89D-4A38-C4C73E097228}" v="77" dt="2022-05-24T16:39:34.240"/>
    <p1510:client id="{9E9DD5D1-67DF-DB15-A005-6E0B572E8E7A}" v="50" dt="2020-04-15T16:50:10.011"/>
    <p1510:client id="{A18A1008-840C-A187-AD20-13536946F8A6}" v="9" dt="2021-06-03T15:05:19.003"/>
    <p1510:client id="{A3C547EA-1364-7ACC-DE30-8260BB1B3D70}" v="13" dt="2020-06-23T17:23:10.493"/>
    <p1510:client id="{A4292487-F7F5-385B-BA0F-E4CBC45DBA56}" v="1" dt="2020-06-22T19:18:54.459"/>
    <p1510:client id="{A49CB29F-101A-0000-76B8-2859DD2D2E84}" v="23" dt="2021-03-09T15:38:58.169"/>
    <p1510:client id="{A8B763CB-F769-893E-60DB-AE25F15BD715}" v="5" dt="2021-06-23T18:09:32.899"/>
    <p1510:client id="{A97C7B0E-4782-126C-0A39-D292737B8B5D}" v="1" dt="2020-07-14T20:53:52.129"/>
    <p1510:client id="{A9B91FC8-2B2B-BB07-0051-A221877F0D60}" v="2" dt="2021-06-23T18:26:51.157"/>
    <p1510:client id="{ADBDD58E-D40B-EBF1-E2B7-9F6C11EE1518}" v="11" dt="2020-04-30T19:04:46.372"/>
    <p1510:client id="{AF404FB0-8AC6-7555-4634-5056AB1D529F}" v="90" dt="2020-06-02T12:35:05.970"/>
    <p1510:client id="{B88E1C08-3E9B-1C59-7489-98AC7DA1D72E}" v="9" dt="2020-04-09T20:06:33.832"/>
    <p1510:client id="{B9659FA0-C5B2-8882-1146-729BBAE4EA8C}" v="100" dt="2020-12-02T16:44:49.247"/>
    <p1510:client id="{C3008C61-8291-4922-4538-8F90227A590E}" v="18" dt="2020-04-08T15:50:22.473"/>
    <p1510:client id="{C4D0BFE7-B08E-38E9-DEB4-5FCDD955B9E3}" v="1" dt="2021-06-23T18:18:58.852"/>
    <p1510:client id="{C81BA129-F282-867F-588A-A97229FDE22C}" v="6" dt="2020-07-14T21:46:44.384"/>
    <p1510:client id="{CF6E9EF4-D33A-6E26-EE9F-7CBE690DB35F}" v="80" dt="2020-04-15T19:59:59.150"/>
    <p1510:client id="{D172F6D2-D219-5B94-4FEB-38613316BAF1}" v="145" dt="2020-06-22T19:56:37.417"/>
    <p1510:client id="{D17F380D-48E7-521A-1A50-177E0E9EA8AD}" v="26" dt="2020-04-08T17:35:58.486"/>
    <p1510:client id="{D3973A91-B045-14CA-BFD7-C21C40A1F557}" v="23" dt="2020-06-15T13:29:21.658"/>
    <p1510:client id="{D58FC79F-A058-0000-D696-94B60030C6C4}" v="231" dt="2021-05-13T17:46:50.925"/>
    <p1510:client id="{F3C4110F-FEE3-FA12-9B1B-25273FCDDB3D}" v="99" dt="2020-06-22T19:07:52.4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kie Downs" userId="S::jdowns@sffcfoundation.org::750fbc34-7e05-427c-89e6-fc2cdb816eca" providerId="AD" clId="Web-{93FF3FF9-1D3A-9DA7-B847-1DFF15BB0C52}"/>
    <pc:docChg chg="modSld">
      <pc:chgData name="Jackie Downs" userId="S::jdowns@sffcfoundation.org::750fbc34-7e05-427c-89e6-fc2cdb816eca" providerId="AD" clId="Web-{93FF3FF9-1D3A-9DA7-B847-1DFF15BB0C52}" dt="2023-07-10T13:21:30.475" v="2" actId="20577"/>
      <pc:docMkLst>
        <pc:docMk/>
      </pc:docMkLst>
      <pc:sldChg chg="modSp">
        <pc:chgData name="Jackie Downs" userId="S::jdowns@sffcfoundation.org::750fbc34-7e05-427c-89e6-fc2cdb816eca" providerId="AD" clId="Web-{93FF3FF9-1D3A-9DA7-B847-1DFF15BB0C52}" dt="2023-07-10T13:21:30.475" v="2" actId="20577"/>
        <pc:sldMkLst>
          <pc:docMk/>
          <pc:sldMk cId="638758829" sldId="256"/>
        </pc:sldMkLst>
        <pc:spChg chg="mod">
          <ac:chgData name="Jackie Downs" userId="S::jdowns@sffcfoundation.org::750fbc34-7e05-427c-89e6-fc2cdb816eca" providerId="AD" clId="Web-{93FF3FF9-1D3A-9DA7-B847-1DFF15BB0C52}" dt="2023-07-10T13:21:30.475" v="2" actId="20577"/>
          <ac:spMkLst>
            <pc:docMk/>
            <pc:sldMk cId="638758829" sldId="256"/>
            <ac:spMk id="2" creationId="{C070D5FD-4E1A-5347-B428-42884AD3211A}"/>
          </ac:spMkLst>
        </pc:spChg>
      </pc:sldChg>
    </pc:docChg>
  </pc:docChgLst>
  <pc:docChgLst>
    <pc:chgData name="Ashley DeWitt" userId="S::adewitt@sffcfoundation.org::1206c160-009f-4d23-8076-031e756c6dba" providerId="AD" clId="Web-{73572F87-2841-6EDC-2E35-C75910AF0D55}"/>
    <pc:docChg chg="delSld modSld">
      <pc:chgData name="Ashley DeWitt" userId="S::adewitt@sffcfoundation.org::1206c160-009f-4d23-8076-031e756c6dba" providerId="AD" clId="Web-{73572F87-2841-6EDC-2E35-C75910AF0D55}" dt="2020-06-15T15:28:33.504" v="35" actId="1076"/>
      <pc:docMkLst>
        <pc:docMk/>
      </pc:docMkLst>
      <pc:sldChg chg="modSp">
        <pc:chgData name="Ashley DeWitt" userId="S::adewitt@sffcfoundation.org::1206c160-009f-4d23-8076-031e756c6dba" providerId="AD" clId="Web-{73572F87-2841-6EDC-2E35-C75910AF0D55}" dt="2020-06-15T15:27:10.973" v="1" actId="14100"/>
        <pc:sldMkLst>
          <pc:docMk/>
          <pc:sldMk cId="3066185609" sldId="258"/>
        </pc:sldMkLst>
        <pc:spChg chg="mod">
          <ac:chgData name="Ashley DeWitt" userId="S::adewitt@sffcfoundation.org::1206c160-009f-4d23-8076-031e756c6dba" providerId="AD" clId="Web-{73572F87-2841-6EDC-2E35-C75910AF0D55}" dt="2020-06-15T15:27:10.973" v="1" actId="14100"/>
          <ac:spMkLst>
            <pc:docMk/>
            <pc:sldMk cId="3066185609" sldId="258"/>
            <ac:spMk id="3" creationId="{1452DC39-3AF5-9446-B3EC-E9C61DE83992}"/>
          </ac:spMkLst>
        </pc:spChg>
      </pc:sldChg>
      <pc:sldChg chg="del">
        <pc:chgData name="Ashley DeWitt" userId="S::adewitt@sffcfoundation.org::1206c160-009f-4d23-8076-031e756c6dba" providerId="AD" clId="Web-{73572F87-2841-6EDC-2E35-C75910AF0D55}" dt="2020-06-15T15:27:33.863" v="9"/>
        <pc:sldMkLst>
          <pc:docMk/>
          <pc:sldMk cId="3132341169" sldId="260"/>
        </pc:sldMkLst>
      </pc:sldChg>
      <pc:sldChg chg="del">
        <pc:chgData name="Ashley DeWitt" userId="S::adewitt@sffcfoundation.org::1206c160-009f-4d23-8076-031e756c6dba" providerId="AD" clId="Web-{73572F87-2841-6EDC-2E35-C75910AF0D55}" dt="2020-06-15T15:27:56.426" v="24"/>
        <pc:sldMkLst>
          <pc:docMk/>
          <pc:sldMk cId="1805615723" sldId="261"/>
        </pc:sldMkLst>
      </pc:sldChg>
      <pc:sldChg chg="modSp">
        <pc:chgData name="Ashley DeWitt" userId="S::adewitt@sffcfoundation.org::1206c160-009f-4d23-8076-031e756c6dba" providerId="AD" clId="Web-{73572F87-2841-6EDC-2E35-C75910AF0D55}" dt="2020-06-15T15:27:54.801" v="22" actId="20577"/>
        <pc:sldMkLst>
          <pc:docMk/>
          <pc:sldMk cId="3595668635" sldId="263"/>
        </pc:sldMkLst>
        <pc:spChg chg="mod">
          <ac:chgData name="Ashley DeWitt" userId="S::adewitt@sffcfoundation.org::1206c160-009f-4d23-8076-031e756c6dba" providerId="AD" clId="Web-{73572F87-2841-6EDC-2E35-C75910AF0D55}" dt="2020-06-15T15:27:54.801" v="22" actId="20577"/>
          <ac:spMkLst>
            <pc:docMk/>
            <pc:sldMk cId="3595668635" sldId="263"/>
            <ac:spMk id="3" creationId="{372DCDBA-5C2D-764A-A60C-CFE3D18F51B6}"/>
          </ac:spMkLst>
        </pc:spChg>
      </pc:sldChg>
      <pc:sldChg chg="modSp">
        <pc:chgData name="Ashley DeWitt" userId="S::adewitt@sffcfoundation.org::1206c160-009f-4d23-8076-031e756c6dba" providerId="AD" clId="Web-{73572F87-2841-6EDC-2E35-C75910AF0D55}" dt="2020-06-15T15:28:19.020" v="25" actId="20577"/>
        <pc:sldMkLst>
          <pc:docMk/>
          <pc:sldMk cId="1931027988" sldId="266"/>
        </pc:sldMkLst>
        <pc:spChg chg="mod">
          <ac:chgData name="Ashley DeWitt" userId="S::adewitt@sffcfoundation.org::1206c160-009f-4d23-8076-031e756c6dba" providerId="AD" clId="Web-{73572F87-2841-6EDC-2E35-C75910AF0D55}" dt="2020-06-15T15:28:19.020" v="25" actId="20577"/>
          <ac:spMkLst>
            <pc:docMk/>
            <pc:sldMk cId="1931027988" sldId="266"/>
            <ac:spMk id="3" creationId="{328E797B-9A0E-4581-A6DE-8C8A31E24736}"/>
          </ac:spMkLst>
        </pc:spChg>
      </pc:sldChg>
      <pc:sldChg chg="modSp">
        <pc:chgData name="Ashley DeWitt" userId="S::adewitt@sffcfoundation.org::1206c160-009f-4d23-8076-031e756c6dba" providerId="AD" clId="Web-{73572F87-2841-6EDC-2E35-C75910AF0D55}" dt="2020-06-15T15:27:24.551" v="6" actId="20577"/>
        <pc:sldMkLst>
          <pc:docMk/>
          <pc:sldMk cId="3171681437" sldId="268"/>
        </pc:sldMkLst>
        <pc:spChg chg="mod">
          <ac:chgData name="Ashley DeWitt" userId="S::adewitt@sffcfoundation.org::1206c160-009f-4d23-8076-031e756c6dba" providerId="AD" clId="Web-{73572F87-2841-6EDC-2E35-C75910AF0D55}" dt="2020-06-15T15:27:24.551" v="6" actId="20577"/>
          <ac:spMkLst>
            <pc:docMk/>
            <pc:sldMk cId="3171681437" sldId="268"/>
            <ac:spMk id="3" creationId="{C517969A-E6AA-4C9B-8858-9A0938E6FC5F}"/>
          </ac:spMkLst>
        </pc:spChg>
      </pc:sldChg>
      <pc:sldChg chg="modSp">
        <pc:chgData name="Ashley DeWitt" userId="S::adewitt@sffcfoundation.org::1206c160-009f-4d23-8076-031e756c6dba" providerId="AD" clId="Web-{73572F87-2841-6EDC-2E35-C75910AF0D55}" dt="2020-06-15T15:28:33.504" v="35" actId="1076"/>
        <pc:sldMkLst>
          <pc:docMk/>
          <pc:sldMk cId="3064471985" sldId="269"/>
        </pc:sldMkLst>
        <pc:spChg chg="mod">
          <ac:chgData name="Ashley DeWitt" userId="S::adewitt@sffcfoundation.org::1206c160-009f-4d23-8076-031e756c6dba" providerId="AD" clId="Web-{73572F87-2841-6EDC-2E35-C75910AF0D55}" dt="2020-06-15T15:28:27.254" v="30" actId="20577"/>
          <ac:spMkLst>
            <pc:docMk/>
            <pc:sldMk cId="3064471985" sldId="269"/>
            <ac:spMk id="3" creationId="{BA74F84C-7033-4C9D-BDE9-6FC4CE8AFDA0}"/>
          </ac:spMkLst>
        </pc:spChg>
        <pc:picChg chg="mod">
          <ac:chgData name="Ashley DeWitt" userId="S::adewitt@sffcfoundation.org::1206c160-009f-4d23-8076-031e756c6dba" providerId="AD" clId="Web-{73572F87-2841-6EDC-2E35-C75910AF0D55}" dt="2020-06-15T15:28:32.254" v="34" actId="1076"/>
          <ac:picMkLst>
            <pc:docMk/>
            <pc:sldMk cId="3064471985" sldId="269"/>
            <ac:picMk id="4" creationId="{54454ABF-BEE2-4145-A885-72BC6F3D745D}"/>
          </ac:picMkLst>
        </pc:picChg>
        <pc:picChg chg="mod">
          <ac:chgData name="Ashley DeWitt" userId="S::adewitt@sffcfoundation.org::1206c160-009f-4d23-8076-031e756c6dba" providerId="AD" clId="Web-{73572F87-2841-6EDC-2E35-C75910AF0D55}" dt="2020-06-15T15:28:33.504" v="35" actId="1076"/>
          <ac:picMkLst>
            <pc:docMk/>
            <pc:sldMk cId="3064471985" sldId="269"/>
            <ac:picMk id="8" creationId="{B6373C5E-4164-438E-949B-8B07DDF04A99}"/>
          </ac:picMkLst>
        </pc:picChg>
      </pc:sldChg>
    </pc:docChg>
  </pc:docChgLst>
  <pc:docChgLst>
    <pc:chgData clId="Web-{A18A1008-840C-A187-AD20-13536946F8A6}"/>
    <pc:docChg chg="modSld">
      <pc:chgData name="" userId="" providerId="" clId="Web-{A18A1008-840C-A187-AD20-13536946F8A6}" dt="2021-06-03T15:05:13.096" v="0" actId="20577"/>
      <pc:docMkLst>
        <pc:docMk/>
      </pc:docMkLst>
      <pc:sldChg chg="modSp">
        <pc:chgData name="" userId="" providerId="" clId="Web-{A18A1008-840C-A187-AD20-13536946F8A6}" dt="2021-06-03T15:05:13.096" v="0" actId="20577"/>
        <pc:sldMkLst>
          <pc:docMk/>
          <pc:sldMk cId="638758829" sldId="256"/>
        </pc:sldMkLst>
        <pc:spChg chg="mod">
          <ac:chgData name="" userId="" providerId="" clId="Web-{A18A1008-840C-A187-AD20-13536946F8A6}" dt="2021-06-03T15:05:13.096" v="0" actId="20577"/>
          <ac:spMkLst>
            <pc:docMk/>
            <pc:sldMk cId="638758829" sldId="256"/>
            <ac:spMk id="3" creationId="{8AE81EA1-9856-494D-9F09-87AF5441B45B}"/>
          </ac:spMkLst>
        </pc:spChg>
      </pc:sldChg>
    </pc:docChg>
  </pc:docChgLst>
  <pc:docChgLst>
    <pc:chgData name="Ashley DeWitt" userId="S::adewitt@sffcfoundation.org::1206c160-009f-4d23-8076-031e756c6dba" providerId="AD" clId="Web-{C81BA129-F282-867F-588A-A97229FDE22C}"/>
    <pc:docChg chg="addSld delSld modSld">
      <pc:chgData name="Ashley DeWitt" userId="S::adewitt@sffcfoundation.org::1206c160-009f-4d23-8076-031e756c6dba" providerId="AD" clId="Web-{C81BA129-F282-867F-588A-A97229FDE22C}" dt="2020-07-14T21:46:44.384" v="5"/>
      <pc:docMkLst>
        <pc:docMk/>
      </pc:docMkLst>
      <pc:sldChg chg="modSp del">
        <pc:chgData name="Ashley DeWitt" userId="S::adewitt@sffcfoundation.org::1206c160-009f-4d23-8076-031e756c6dba" providerId="AD" clId="Web-{C81BA129-F282-867F-588A-A97229FDE22C}" dt="2020-07-14T21:46:40.853" v="4"/>
        <pc:sldMkLst>
          <pc:docMk/>
          <pc:sldMk cId="2898501748" sldId="271"/>
        </pc:sldMkLst>
        <pc:spChg chg="mod">
          <ac:chgData name="Ashley DeWitt" userId="S::adewitt@sffcfoundation.org::1206c160-009f-4d23-8076-031e756c6dba" providerId="AD" clId="Web-{C81BA129-F282-867F-588A-A97229FDE22C}" dt="2020-07-14T21:12:36.603" v="2" actId="20577"/>
          <ac:spMkLst>
            <pc:docMk/>
            <pc:sldMk cId="2898501748" sldId="271"/>
            <ac:spMk id="3" creationId="{AE6A51BE-0275-4851-B413-6B7845FCD063}"/>
          </ac:spMkLst>
        </pc:spChg>
      </pc:sldChg>
      <pc:sldChg chg="add">
        <pc:chgData name="Ashley DeWitt" userId="S::adewitt@sffcfoundation.org::1206c160-009f-4d23-8076-031e756c6dba" providerId="AD" clId="Web-{C81BA129-F282-867F-588A-A97229FDE22C}" dt="2020-07-14T21:46:44.384" v="5"/>
        <pc:sldMkLst>
          <pc:docMk/>
          <pc:sldMk cId="3627521953" sldId="271"/>
        </pc:sldMkLst>
      </pc:sldChg>
    </pc:docChg>
  </pc:docChgLst>
  <pc:docChgLst>
    <pc:chgData name="Jackie Downs" userId="S::jdowns@sffcfoundation.org::750fbc34-7e05-427c-89e6-fc2cdb816eca" providerId="AD" clId="Web-{1A89ECC5-8EA5-3DD5-733B-CB628D6F8AB3}"/>
    <pc:docChg chg="modSld">
      <pc:chgData name="Jackie Downs" userId="S::jdowns@sffcfoundation.org::750fbc34-7e05-427c-89e6-fc2cdb816eca" providerId="AD" clId="Web-{1A89ECC5-8EA5-3DD5-733B-CB628D6F8AB3}" dt="2021-05-14T13:20:52.780" v="0" actId="20577"/>
      <pc:docMkLst>
        <pc:docMk/>
      </pc:docMkLst>
      <pc:sldChg chg="modSp">
        <pc:chgData name="Jackie Downs" userId="S::jdowns@sffcfoundation.org::750fbc34-7e05-427c-89e6-fc2cdb816eca" providerId="AD" clId="Web-{1A89ECC5-8EA5-3DD5-733B-CB628D6F8AB3}" dt="2021-05-14T13:20:52.780" v="0" actId="20577"/>
        <pc:sldMkLst>
          <pc:docMk/>
          <pc:sldMk cId="1557816650" sldId="276"/>
        </pc:sldMkLst>
        <pc:spChg chg="mod">
          <ac:chgData name="Jackie Downs" userId="S::jdowns@sffcfoundation.org::750fbc34-7e05-427c-89e6-fc2cdb816eca" providerId="AD" clId="Web-{1A89ECC5-8EA5-3DD5-733B-CB628D6F8AB3}" dt="2021-05-14T13:20:52.780" v="0" actId="20577"/>
          <ac:spMkLst>
            <pc:docMk/>
            <pc:sldMk cId="1557816650" sldId="276"/>
            <ac:spMk id="3" creationId="{27B43F5D-0E0A-7B45-AE53-3F86B450A01E}"/>
          </ac:spMkLst>
        </pc:spChg>
      </pc:sldChg>
    </pc:docChg>
  </pc:docChgLst>
  <pc:docChgLst>
    <pc:chgData name="Ashley Beisiegel" userId="S::adewitt@sffcfoundation.org::1206c160-009f-4d23-8076-031e756c6dba" providerId="AD" clId="Web-{A8B763CB-F769-893E-60DB-AE25F15BD715}"/>
    <pc:docChg chg="addSld delSld modSld">
      <pc:chgData name="Ashley Beisiegel" userId="S::adewitt@sffcfoundation.org::1206c160-009f-4d23-8076-031e756c6dba" providerId="AD" clId="Web-{A8B763CB-F769-893E-60DB-AE25F15BD715}" dt="2021-06-23T18:09:32.899" v="8"/>
      <pc:docMkLst>
        <pc:docMk/>
      </pc:docMkLst>
      <pc:sldChg chg="addSp delSp modSp modNotes">
        <pc:chgData name="Ashley Beisiegel" userId="S::adewitt@sffcfoundation.org::1206c160-009f-4d23-8076-031e756c6dba" providerId="AD" clId="Web-{A8B763CB-F769-893E-60DB-AE25F15BD715}" dt="2021-06-23T18:09:21.883" v="6"/>
        <pc:sldMkLst>
          <pc:docMk/>
          <pc:sldMk cId="638758829" sldId="256"/>
        </pc:sldMkLst>
        <pc:spChg chg="del">
          <ac:chgData name="Ashley Beisiegel" userId="S::adewitt@sffcfoundation.org::1206c160-009f-4d23-8076-031e756c6dba" providerId="AD" clId="Web-{A8B763CB-F769-893E-60DB-AE25F15BD715}" dt="2021-06-23T18:09:15.633" v="0"/>
          <ac:spMkLst>
            <pc:docMk/>
            <pc:sldMk cId="638758829" sldId="256"/>
            <ac:spMk id="3" creationId="{8AE81EA1-9856-494D-9F09-87AF5441B45B}"/>
          </ac:spMkLst>
        </pc:spChg>
        <pc:spChg chg="add del mod">
          <ac:chgData name="Ashley Beisiegel" userId="S::adewitt@sffcfoundation.org::1206c160-009f-4d23-8076-031e756c6dba" providerId="AD" clId="Web-{A8B763CB-F769-893E-60DB-AE25F15BD715}" dt="2021-06-23T18:09:18.492" v="1"/>
          <ac:spMkLst>
            <pc:docMk/>
            <pc:sldMk cId="638758829" sldId="256"/>
            <ac:spMk id="6" creationId="{CFE42BE1-F5F4-45E2-92E7-A40C8287084F}"/>
          </ac:spMkLst>
        </pc:spChg>
      </pc:sldChg>
      <pc:sldChg chg="del">
        <pc:chgData name="Ashley Beisiegel" userId="S::adewitt@sffcfoundation.org::1206c160-009f-4d23-8076-031e756c6dba" providerId="AD" clId="Web-{A8B763CB-F769-893E-60DB-AE25F15BD715}" dt="2021-06-23T18:09:32.899" v="8"/>
        <pc:sldMkLst>
          <pc:docMk/>
          <pc:sldMk cId="3064471985" sldId="269"/>
        </pc:sldMkLst>
      </pc:sldChg>
      <pc:sldChg chg="add">
        <pc:chgData name="Ashley Beisiegel" userId="S::adewitt@sffcfoundation.org::1206c160-009f-4d23-8076-031e756c6dba" providerId="AD" clId="Web-{A8B763CB-F769-893E-60DB-AE25F15BD715}" dt="2021-06-23T18:09:29.024" v="7"/>
        <pc:sldMkLst>
          <pc:docMk/>
          <pc:sldMk cId="2999569449" sldId="278"/>
        </pc:sldMkLst>
      </pc:sldChg>
    </pc:docChg>
  </pc:docChgLst>
  <pc:docChgLst>
    <pc:chgData clId="Web-{1A89ECC5-8EA5-3DD5-733B-CB628D6F8AB3}"/>
    <pc:docChg chg="modSld">
      <pc:chgData name="" userId="" providerId="" clId="Web-{1A89ECC5-8EA5-3DD5-733B-CB628D6F8AB3}" dt="2021-05-14T13:20:30.264" v="0" actId="20577"/>
      <pc:docMkLst>
        <pc:docMk/>
      </pc:docMkLst>
      <pc:sldChg chg="modSp">
        <pc:chgData name="" userId="" providerId="" clId="Web-{1A89ECC5-8EA5-3DD5-733B-CB628D6F8AB3}" dt="2021-05-14T13:20:30.264" v="0" actId="20577"/>
        <pc:sldMkLst>
          <pc:docMk/>
          <pc:sldMk cId="638758829" sldId="256"/>
        </pc:sldMkLst>
        <pc:spChg chg="mod">
          <ac:chgData name="" userId="" providerId="" clId="Web-{1A89ECC5-8EA5-3DD5-733B-CB628D6F8AB3}" dt="2021-05-14T13:20:30.264" v="0" actId="20577"/>
          <ac:spMkLst>
            <pc:docMk/>
            <pc:sldMk cId="638758829" sldId="256"/>
            <ac:spMk id="3" creationId="{8AE81EA1-9856-494D-9F09-87AF5441B45B}"/>
          </ac:spMkLst>
        </pc:spChg>
      </pc:sldChg>
    </pc:docChg>
  </pc:docChgLst>
  <pc:docChgLst>
    <pc:chgData name="Jackie Downs" userId="S::jdowns@sffcfoundation.org::750fbc34-7e05-427c-89e6-fc2cdb816eca" providerId="AD" clId="Web-{D3973A91-B045-14CA-BFD7-C21C40A1F557}"/>
    <pc:docChg chg="modSld">
      <pc:chgData name="Jackie Downs" userId="S::jdowns@sffcfoundation.org::750fbc34-7e05-427c-89e6-fc2cdb816eca" providerId="AD" clId="Web-{D3973A91-B045-14CA-BFD7-C21C40A1F557}" dt="2020-06-15T13:29:19.236" v="21" actId="20577"/>
      <pc:docMkLst>
        <pc:docMk/>
      </pc:docMkLst>
      <pc:sldChg chg="modSp">
        <pc:chgData name="Jackie Downs" userId="S::jdowns@sffcfoundation.org::750fbc34-7e05-427c-89e6-fc2cdb816eca" providerId="AD" clId="Web-{D3973A91-B045-14CA-BFD7-C21C40A1F557}" dt="2020-06-15T13:29:19.236" v="20" actId="20577"/>
        <pc:sldMkLst>
          <pc:docMk/>
          <pc:sldMk cId="3800825357" sldId="262"/>
        </pc:sldMkLst>
        <pc:spChg chg="mod">
          <ac:chgData name="Jackie Downs" userId="S::jdowns@sffcfoundation.org::750fbc34-7e05-427c-89e6-fc2cdb816eca" providerId="AD" clId="Web-{D3973A91-B045-14CA-BFD7-C21C40A1F557}" dt="2020-06-15T13:29:19.236" v="20" actId="20577"/>
          <ac:spMkLst>
            <pc:docMk/>
            <pc:sldMk cId="3800825357" sldId="262"/>
            <ac:spMk id="3" creationId="{8615C1E3-F0F7-994E-AAB0-3F470BB84E85}"/>
          </ac:spMkLst>
        </pc:spChg>
      </pc:sldChg>
    </pc:docChg>
  </pc:docChgLst>
  <pc:docChgLst>
    <pc:chgData name="Ashley Beisiegel" userId="S::adewitt@sffcfoundation.org::1206c160-009f-4d23-8076-031e756c6dba" providerId="AD" clId="Web-{84965246-2576-D514-B34B-6F730AC2D626}"/>
    <pc:docChg chg="modSld">
      <pc:chgData name="Ashley Beisiegel" userId="S::adewitt@sffcfoundation.org::1206c160-009f-4d23-8076-031e756c6dba" providerId="AD" clId="Web-{84965246-2576-D514-B34B-6F730AC2D626}" dt="2021-06-23T18:21:47.300" v="2" actId="1076"/>
      <pc:docMkLst>
        <pc:docMk/>
      </pc:docMkLst>
      <pc:sldChg chg="modSp">
        <pc:chgData name="Ashley Beisiegel" userId="S::adewitt@sffcfoundation.org::1206c160-009f-4d23-8076-031e756c6dba" providerId="AD" clId="Web-{84965246-2576-D514-B34B-6F730AC2D626}" dt="2021-06-23T18:21:47.300" v="2" actId="1076"/>
        <pc:sldMkLst>
          <pc:docMk/>
          <pc:sldMk cId="638758829" sldId="256"/>
        </pc:sldMkLst>
        <pc:spChg chg="mod">
          <ac:chgData name="Ashley Beisiegel" userId="S::adewitt@sffcfoundation.org::1206c160-009f-4d23-8076-031e756c6dba" providerId="AD" clId="Web-{84965246-2576-D514-B34B-6F730AC2D626}" dt="2021-06-23T18:21:47.300" v="2" actId="1076"/>
          <ac:spMkLst>
            <pc:docMk/>
            <pc:sldMk cId="638758829" sldId="256"/>
            <ac:spMk id="2" creationId="{C070D5FD-4E1A-5347-B428-42884AD3211A}"/>
          </ac:spMkLst>
        </pc:spChg>
      </pc:sldChg>
    </pc:docChg>
  </pc:docChgLst>
  <pc:docChgLst>
    <pc:chgData name="Ashley Beisiegel" userId="S::adewitt@sffcfoundation.org::1206c160-009f-4d23-8076-031e756c6dba" providerId="AD" clId="Web-{05D07E29-0663-8B5F-F293-1AA8A831B6E1}"/>
    <pc:docChg chg="modSld">
      <pc:chgData name="Ashley Beisiegel" userId="S::adewitt@sffcfoundation.org::1206c160-009f-4d23-8076-031e756c6dba" providerId="AD" clId="Web-{05D07E29-0663-8B5F-F293-1AA8A831B6E1}" dt="2021-06-03T15:13:28.143" v="5" actId="1076"/>
      <pc:docMkLst>
        <pc:docMk/>
      </pc:docMkLst>
      <pc:sldChg chg="delSp modSp">
        <pc:chgData name="Ashley Beisiegel" userId="S::adewitt@sffcfoundation.org::1206c160-009f-4d23-8076-031e756c6dba" providerId="AD" clId="Web-{05D07E29-0663-8B5F-F293-1AA8A831B6E1}" dt="2021-06-03T15:13:28.143" v="5" actId="1076"/>
        <pc:sldMkLst>
          <pc:docMk/>
          <pc:sldMk cId="2411391956" sldId="272"/>
        </pc:sldMkLst>
        <pc:spChg chg="mod">
          <ac:chgData name="Ashley Beisiegel" userId="S::adewitt@sffcfoundation.org::1206c160-009f-4d23-8076-031e756c6dba" providerId="AD" clId="Web-{05D07E29-0663-8B5F-F293-1AA8A831B6E1}" dt="2021-06-03T15:13:24.549" v="4" actId="20577"/>
          <ac:spMkLst>
            <pc:docMk/>
            <pc:sldMk cId="2411391956" sldId="272"/>
            <ac:spMk id="3" creationId="{861C37A9-E8FE-704B-B7B7-4779A9B74A85}"/>
          </ac:spMkLst>
        </pc:spChg>
        <pc:picChg chg="del">
          <ac:chgData name="Ashley Beisiegel" userId="S::adewitt@sffcfoundation.org::1206c160-009f-4d23-8076-031e756c6dba" providerId="AD" clId="Web-{05D07E29-0663-8B5F-F293-1AA8A831B6E1}" dt="2021-06-03T15:13:21.861" v="3"/>
          <ac:picMkLst>
            <pc:docMk/>
            <pc:sldMk cId="2411391956" sldId="272"/>
            <ac:picMk id="4" creationId="{9C8A1219-484D-4C9F-A4D5-1C68D732A2C6}"/>
          </ac:picMkLst>
        </pc:picChg>
        <pc:picChg chg="mod">
          <ac:chgData name="Ashley Beisiegel" userId="S::adewitt@sffcfoundation.org::1206c160-009f-4d23-8076-031e756c6dba" providerId="AD" clId="Web-{05D07E29-0663-8B5F-F293-1AA8A831B6E1}" dt="2021-06-03T15:13:28.143" v="5" actId="1076"/>
          <ac:picMkLst>
            <pc:docMk/>
            <pc:sldMk cId="2411391956" sldId="272"/>
            <ac:picMk id="5" creationId="{E8AAFF83-CD44-4229-A2E4-7DCDC3EDA021}"/>
          </ac:picMkLst>
        </pc:picChg>
      </pc:sldChg>
    </pc:docChg>
  </pc:docChgLst>
  <pc:docChgLst>
    <pc:chgData name="Jackie Downs" userId="S::jdowns@sffcfoundation.org::750fbc34-7e05-427c-89e6-fc2cdb816eca" providerId="AD" clId="Web-{9CC80EBA-689F-C89D-4A38-C4C73E097228}"/>
    <pc:docChg chg="addSld delSld modSld sldOrd">
      <pc:chgData name="Jackie Downs" userId="S::jdowns@sffcfoundation.org::750fbc34-7e05-427c-89e6-fc2cdb816eca" providerId="AD" clId="Web-{9CC80EBA-689F-C89D-4A38-C4C73E097228}" dt="2022-05-24T16:39:34.240" v="68" actId="20577"/>
      <pc:docMkLst>
        <pc:docMk/>
      </pc:docMkLst>
      <pc:sldChg chg="modSp">
        <pc:chgData name="Jackie Downs" userId="S::jdowns@sffcfoundation.org::750fbc34-7e05-427c-89e6-fc2cdb816eca" providerId="AD" clId="Web-{9CC80EBA-689F-C89D-4A38-C4C73E097228}" dt="2022-05-24T16:32:19.619" v="12" actId="1076"/>
        <pc:sldMkLst>
          <pc:docMk/>
          <pc:sldMk cId="638758829" sldId="256"/>
        </pc:sldMkLst>
        <pc:spChg chg="mod">
          <ac:chgData name="Jackie Downs" userId="S::jdowns@sffcfoundation.org::750fbc34-7e05-427c-89e6-fc2cdb816eca" providerId="AD" clId="Web-{9CC80EBA-689F-C89D-4A38-C4C73E097228}" dt="2022-05-24T16:32:19.619" v="12" actId="1076"/>
          <ac:spMkLst>
            <pc:docMk/>
            <pc:sldMk cId="638758829" sldId="256"/>
            <ac:spMk id="2" creationId="{C070D5FD-4E1A-5347-B428-42884AD3211A}"/>
          </ac:spMkLst>
        </pc:spChg>
        <pc:picChg chg="mod">
          <ac:chgData name="Jackie Downs" userId="S::jdowns@sffcfoundation.org::750fbc34-7e05-427c-89e6-fc2cdb816eca" providerId="AD" clId="Web-{9CC80EBA-689F-C89D-4A38-C4C73E097228}" dt="2022-05-24T16:31:18.883" v="1" actId="1076"/>
          <ac:picMkLst>
            <pc:docMk/>
            <pc:sldMk cId="638758829" sldId="256"/>
            <ac:picMk id="4" creationId="{E0BF01D0-E31A-4993-ABA9-D56909010EE5}"/>
          </ac:picMkLst>
        </pc:picChg>
      </pc:sldChg>
      <pc:sldChg chg="delSp modSp">
        <pc:chgData name="Jackie Downs" userId="S::jdowns@sffcfoundation.org::750fbc34-7e05-427c-89e6-fc2cdb816eca" providerId="AD" clId="Web-{9CC80EBA-689F-C89D-4A38-C4C73E097228}" dt="2022-05-24T16:34:27.950" v="38" actId="20577"/>
        <pc:sldMkLst>
          <pc:docMk/>
          <pc:sldMk cId="3066185609" sldId="258"/>
        </pc:sldMkLst>
        <pc:spChg chg="mod">
          <ac:chgData name="Jackie Downs" userId="S::jdowns@sffcfoundation.org::750fbc34-7e05-427c-89e6-fc2cdb816eca" providerId="AD" clId="Web-{9CC80EBA-689F-C89D-4A38-C4C73E097228}" dt="2022-05-24T16:32:33.072" v="15" actId="20577"/>
          <ac:spMkLst>
            <pc:docMk/>
            <pc:sldMk cId="3066185609" sldId="258"/>
            <ac:spMk id="2" creationId="{8BFFAE9B-3686-5745-AE4B-3C08EBFF95FE}"/>
          </ac:spMkLst>
        </pc:spChg>
        <pc:spChg chg="mod">
          <ac:chgData name="Jackie Downs" userId="S::jdowns@sffcfoundation.org::750fbc34-7e05-427c-89e6-fc2cdb816eca" providerId="AD" clId="Web-{9CC80EBA-689F-C89D-4A38-C4C73E097228}" dt="2022-05-24T16:34:27.950" v="38" actId="20577"/>
          <ac:spMkLst>
            <pc:docMk/>
            <pc:sldMk cId="3066185609" sldId="258"/>
            <ac:spMk id="3" creationId="{1452DC39-3AF5-9446-B3EC-E9C61DE83992}"/>
          </ac:spMkLst>
        </pc:spChg>
        <pc:picChg chg="del mod">
          <ac:chgData name="Jackie Downs" userId="S::jdowns@sffcfoundation.org::750fbc34-7e05-427c-89e6-fc2cdb816eca" providerId="AD" clId="Web-{9CC80EBA-689F-C89D-4A38-C4C73E097228}" dt="2022-05-24T16:34:15.388" v="36"/>
          <ac:picMkLst>
            <pc:docMk/>
            <pc:sldMk cId="3066185609" sldId="258"/>
            <ac:picMk id="4" creationId="{475AD5F8-CB24-4852-8C2F-95AF4CCD1D51}"/>
          </ac:picMkLst>
        </pc:picChg>
      </pc:sldChg>
      <pc:sldChg chg="modSp ord">
        <pc:chgData name="Jackie Downs" userId="S::jdowns@sffcfoundation.org::750fbc34-7e05-427c-89e6-fc2cdb816eca" providerId="AD" clId="Web-{9CC80EBA-689F-C89D-4A38-C4C73E097228}" dt="2022-05-24T16:39:25.568" v="67" actId="20577"/>
        <pc:sldMkLst>
          <pc:docMk/>
          <pc:sldMk cId="3800825357" sldId="262"/>
        </pc:sldMkLst>
        <pc:spChg chg="mod">
          <ac:chgData name="Jackie Downs" userId="S::jdowns@sffcfoundation.org::750fbc34-7e05-427c-89e6-fc2cdb816eca" providerId="AD" clId="Web-{9CC80EBA-689F-C89D-4A38-C4C73E097228}" dt="2022-05-24T16:39:25.568" v="67" actId="20577"/>
          <ac:spMkLst>
            <pc:docMk/>
            <pc:sldMk cId="3800825357" sldId="262"/>
            <ac:spMk id="2" creationId="{81D3E59C-E35B-2945-95DB-DE69FF5506B2}"/>
          </ac:spMkLst>
        </pc:spChg>
        <pc:spChg chg="mod">
          <ac:chgData name="Jackie Downs" userId="S::jdowns@sffcfoundation.org::750fbc34-7e05-427c-89e6-fc2cdb816eca" providerId="AD" clId="Web-{9CC80EBA-689F-C89D-4A38-C4C73E097228}" dt="2022-05-24T16:36:54.533" v="54" actId="1076"/>
          <ac:spMkLst>
            <pc:docMk/>
            <pc:sldMk cId="3800825357" sldId="262"/>
            <ac:spMk id="3" creationId="{8615C1E3-F0F7-994E-AAB0-3F470BB84E85}"/>
          </ac:spMkLst>
        </pc:spChg>
      </pc:sldChg>
      <pc:sldChg chg="modSp ord">
        <pc:chgData name="Jackie Downs" userId="S::jdowns@sffcfoundation.org::750fbc34-7e05-427c-89e6-fc2cdb816eca" providerId="AD" clId="Web-{9CC80EBA-689F-C89D-4A38-C4C73E097228}" dt="2022-05-24T16:39:19.787" v="66" actId="20577"/>
        <pc:sldMkLst>
          <pc:docMk/>
          <pc:sldMk cId="3595668635" sldId="263"/>
        </pc:sldMkLst>
        <pc:spChg chg="mod">
          <ac:chgData name="Jackie Downs" userId="S::jdowns@sffcfoundation.org::750fbc34-7e05-427c-89e6-fc2cdb816eca" providerId="AD" clId="Web-{9CC80EBA-689F-C89D-4A38-C4C73E097228}" dt="2022-05-24T16:39:19.787" v="66" actId="20577"/>
          <ac:spMkLst>
            <pc:docMk/>
            <pc:sldMk cId="3595668635" sldId="263"/>
            <ac:spMk id="2" creationId="{5EC15787-05AD-D14C-82C6-3789856F5D19}"/>
          </ac:spMkLst>
        </pc:spChg>
        <pc:spChg chg="mod">
          <ac:chgData name="Jackie Downs" userId="S::jdowns@sffcfoundation.org::750fbc34-7e05-427c-89e6-fc2cdb816eca" providerId="AD" clId="Web-{9CC80EBA-689F-C89D-4A38-C4C73E097228}" dt="2022-05-24T16:38:20.629" v="63" actId="20577"/>
          <ac:spMkLst>
            <pc:docMk/>
            <pc:sldMk cId="3595668635" sldId="263"/>
            <ac:spMk id="3" creationId="{372DCDBA-5C2D-764A-A60C-CFE3D18F51B6}"/>
          </ac:spMkLst>
        </pc:spChg>
      </pc:sldChg>
      <pc:sldChg chg="del">
        <pc:chgData name="Jackie Downs" userId="S::jdowns@sffcfoundation.org::750fbc34-7e05-427c-89e6-fc2cdb816eca" providerId="AD" clId="Web-{9CC80EBA-689F-C89D-4A38-C4C73E097228}" dt="2022-05-24T16:32:26.275" v="13"/>
        <pc:sldMkLst>
          <pc:docMk/>
          <pc:sldMk cId="2381475790" sldId="273"/>
        </pc:sldMkLst>
      </pc:sldChg>
      <pc:sldChg chg="modSp del">
        <pc:chgData name="Jackie Downs" userId="S::jdowns@sffcfoundation.org::750fbc34-7e05-427c-89e6-fc2cdb816eca" providerId="AD" clId="Web-{9CC80EBA-689F-C89D-4A38-C4C73E097228}" dt="2022-05-24T16:33:32.715" v="31"/>
        <pc:sldMkLst>
          <pc:docMk/>
          <pc:sldMk cId="1557816650" sldId="276"/>
        </pc:sldMkLst>
        <pc:spChg chg="mod">
          <ac:chgData name="Jackie Downs" userId="S::jdowns@sffcfoundation.org::750fbc34-7e05-427c-89e6-fc2cdb816eca" providerId="AD" clId="Web-{9CC80EBA-689F-C89D-4A38-C4C73E097228}" dt="2022-05-24T16:33:26.793" v="29" actId="20577"/>
          <ac:spMkLst>
            <pc:docMk/>
            <pc:sldMk cId="1557816650" sldId="276"/>
            <ac:spMk id="3" creationId="{27B43F5D-0E0A-7B45-AE53-3F86B450A01E}"/>
          </ac:spMkLst>
        </pc:spChg>
      </pc:sldChg>
      <pc:sldChg chg="del">
        <pc:chgData name="Jackie Downs" userId="S::jdowns@sffcfoundation.org::750fbc34-7e05-427c-89e6-fc2cdb816eca" providerId="AD" clId="Web-{9CC80EBA-689F-C89D-4A38-C4C73E097228}" dt="2022-05-24T16:33:55.465" v="32"/>
        <pc:sldMkLst>
          <pc:docMk/>
          <pc:sldMk cId="4134477651" sldId="277"/>
        </pc:sldMkLst>
      </pc:sldChg>
      <pc:sldChg chg="delSp modSp">
        <pc:chgData name="Jackie Downs" userId="S::jdowns@sffcfoundation.org::750fbc34-7e05-427c-89e6-fc2cdb816eca" providerId="AD" clId="Web-{9CC80EBA-689F-C89D-4A38-C4C73E097228}" dt="2022-05-24T16:39:34.240" v="68" actId="20577"/>
        <pc:sldMkLst>
          <pc:docMk/>
          <pc:sldMk cId="2999569449" sldId="278"/>
        </pc:sldMkLst>
        <pc:spChg chg="mod">
          <ac:chgData name="Jackie Downs" userId="S::jdowns@sffcfoundation.org::750fbc34-7e05-427c-89e6-fc2cdb816eca" providerId="AD" clId="Web-{9CC80EBA-689F-C89D-4A38-C4C73E097228}" dt="2022-05-24T16:37:12.596" v="60" actId="20577"/>
          <ac:spMkLst>
            <pc:docMk/>
            <pc:sldMk cId="2999569449" sldId="278"/>
            <ac:spMk id="2" creationId="{41549595-EE47-4C9D-BF1B-065E4B9F9202}"/>
          </ac:spMkLst>
        </pc:spChg>
        <pc:spChg chg="mod">
          <ac:chgData name="Jackie Downs" userId="S::jdowns@sffcfoundation.org::750fbc34-7e05-427c-89e6-fc2cdb816eca" providerId="AD" clId="Web-{9CC80EBA-689F-C89D-4A38-C4C73E097228}" dt="2022-05-24T16:39:34.240" v="68" actId="20577"/>
          <ac:spMkLst>
            <pc:docMk/>
            <pc:sldMk cId="2999569449" sldId="278"/>
            <ac:spMk id="3" creationId="{BA74F84C-7033-4C9D-BDE9-6FC4CE8AFDA0}"/>
          </ac:spMkLst>
        </pc:spChg>
        <pc:picChg chg="del">
          <ac:chgData name="Jackie Downs" userId="S::jdowns@sffcfoundation.org::750fbc34-7e05-427c-89e6-fc2cdb816eca" providerId="AD" clId="Web-{9CC80EBA-689F-C89D-4A38-C4C73E097228}" dt="2022-05-24T16:37:07.455" v="58"/>
          <ac:picMkLst>
            <pc:docMk/>
            <pc:sldMk cId="2999569449" sldId="278"/>
            <ac:picMk id="4" creationId="{54454ABF-BEE2-4145-A885-72BC6F3D745D}"/>
          </ac:picMkLst>
        </pc:picChg>
        <pc:picChg chg="del">
          <ac:chgData name="Jackie Downs" userId="S::jdowns@sffcfoundation.org::750fbc34-7e05-427c-89e6-fc2cdb816eca" providerId="AD" clId="Web-{9CC80EBA-689F-C89D-4A38-C4C73E097228}" dt="2022-05-24T16:37:03.689" v="57"/>
          <ac:picMkLst>
            <pc:docMk/>
            <pc:sldMk cId="2999569449" sldId="278"/>
            <ac:picMk id="6" creationId="{ECD8901D-3733-41C2-AC4B-4FB6ABD67678}"/>
          </ac:picMkLst>
        </pc:picChg>
        <pc:picChg chg="del">
          <ac:chgData name="Jackie Downs" userId="S::jdowns@sffcfoundation.org::750fbc34-7e05-427c-89e6-fc2cdb816eca" providerId="AD" clId="Web-{9CC80EBA-689F-C89D-4A38-C4C73E097228}" dt="2022-05-24T16:37:08.986" v="59"/>
          <ac:picMkLst>
            <pc:docMk/>
            <pc:sldMk cId="2999569449" sldId="278"/>
            <ac:picMk id="8" creationId="{B6373C5E-4164-438E-949B-8B07DDF04A99}"/>
          </ac:picMkLst>
        </pc:picChg>
      </pc:sldChg>
      <pc:sldChg chg="add">
        <pc:chgData name="Jackie Downs" userId="S::jdowns@sffcfoundation.org::750fbc34-7e05-427c-89e6-fc2cdb816eca" providerId="AD" clId="Web-{9CC80EBA-689F-C89D-4A38-C4C73E097228}" dt="2022-05-24T16:33:30.371" v="30"/>
        <pc:sldMkLst>
          <pc:docMk/>
          <pc:sldMk cId="2144885686" sldId="279"/>
        </pc:sldMkLst>
      </pc:sldChg>
    </pc:docChg>
  </pc:docChgLst>
  <pc:docChgLst>
    <pc:chgData name="Jackie Downs" userId="S::jdowns@sffcfoundation.org::750fbc34-7e05-427c-89e6-fc2cdb816eca" providerId="AD" clId="Web-{AF404FB0-8AC6-7555-4634-5056AB1D529F}"/>
    <pc:docChg chg="modSld">
      <pc:chgData name="Jackie Downs" userId="S::jdowns@sffcfoundation.org::750fbc34-7e05-427c-89e6-fc2cdb816eca" providerId="AD" clId="Web-{AF404FB0-8AC6-7555-4634-5056AB1D529F}" dt="2020-06-02T12:35:03.376" v="88" actId="20577"/>
      <pc:docMkLst>
        <pc:docMk/>
      </pc:docMkLst>
      <pc:sldChg chg="modSp">
        <pc:chgData name="Jackie Downs" userId="S::jdowns@sffcfoundation.org::750fbc34-7e05-427c-89e6-fc2cdb816eca" providerId="AD" clId="Web-{AF404FB0-8AC6-7555-4634-5056AB1D529F}" dt="2020-06-02T12:35:03.376" v="87" actId="20577"/>
        <pc:sldMkLst>
          <pc:docMk/>
          <pc:sldMk cId="3800825357" sldId="262"/>
        </pc:sldMkLst>
        <pc:spChg chg="mod">
          <ac:chgData name="Jackie Downs" userId="S::jdowns@sffcfoundation.org::750fbc34-7e05-427c-89e6-fc2cdb816eca" providerId="AD" clId="Web-{AF404FB0-8AC6-7555-4634-5056AB1D529F}" dt="2020-06-02T12:35:03.376" v="87" actId="20577"/>
          <ac:spMkLst>
            <pc:docMk/>
            <pc:sldMk cId="3800825357" sldId="262"/>
            <ac:spMk id="3" creationId="{8615C1E3-F0F7-994E-AAB0-3F470BB84E85}"/>
          </ac:spMkLst>
        </pc:spChg>
      </pc:sldChg>
    </pc:docChg>
  </pc:docChgLst>
  <pc:docChgLst>
    <pc:chgData name="Ashley DeWitt" userId="S::adewitt@sffcfoundation.org::1206c160-009f-4d23-8076-031e756c6dba" providerId="AD" clId="Web-{7B7D4983-7FC2-DE5C-CE22-946B611459AF}"/>
    <pc:docChg chg="modSld">
      <pc:chgData name="Ashley DeWitt" userId="S::adewitt@sffcfoundation.org::1206c160-009f-4d23-8076-031e756c6dba" providerId="AD" clId="Web-{7B7D4983-7FC2-DE5C-CE22-946B611459AF}" dt="2020-07-14T20:54:52.562" v="8" actId="20577"/>
      <pc:docMkLst>
        <pc:docMk/>
      </pc:docMkLst>
      <pc:sldChg chg="modSp">
        <pc:chgData name="Ashley DeWitt" userId="S::adewitt@sffcfoundation.org::1206c160-009f-4d23-8076-031e756c6dba" providerId="AD" clId="Web-{7B7D4983-7FC2-DE5C-CE22-946B611459AF}" dt="2020-07-14T20:54:50.577" v="6" actId="20577"/>
        <pc:sldMkLst>
          <pc:docMk/>
          <pc:sldMk cId="2898501748" sldId="271"/>
        </pc:sldMkLst>
        <pc:spChg chg="mod">
          <ac:chgData name="Ashley DeWitt" userId="S::adewitt@sffcfoundation.org::1206c160-009f-4d23-8076-031e756c6dba" providerId="AD" clId="Web-{7B7D4983-7FC2-DE5C-CE22-946B611459AF}" dt="2020-07-14T20:54:50.577" v="6" actId="20577"/>
          <ac:spMkLst>
            <pc:docMk/>
            <pc:sldMk cId="2898501748" sldId="271"/>
            <ac:spMk id="3" creationId="{AE6A51BE-0275-4851-B413-6B7845FCD063}"/>
          </ac:spMkLst>
        </pc:spChg>
      </pc:sldChg>
    </pc:docChg>
  </pc:docChgLst>
  <pc:docChgLst>
    <pc:chgData name="Jackie Downs" userId="S::jdowns@sffcfoundation.org::750fbc34-7e05-427c-89e6-fc2cdb816eca" providerId="AD" clId="Web-{A18A1008-840C-A187-AD20-13536946F8A6}"/>
    <pc:docChg chg="modSld">
      <pc:chgData name="Jackie Downs" userId="S::jdowns@sffcfoundation.org::750fbc34-7e05-427c-89e6-fc2cdb816eca" providerId="AD" clId="Web-{A18A1008-840C-A187-AD20-13536946F8A6}" dt="2021-06-03T15:05:15.768" v="1" actId="20577"/>
      <pc:docMkLst>
        <pc:docMk/>
      </pc:docMkLst>
      <pc:sldChg chg="modSp">
        <pc:chgData name="Jackie Downs" userId="S::jdowns@sffcfoundation.org::750fbc34-7e05-427c-89e6-fc2cdb816eca" providerId="AD" clId="Web-{A18A1008-840C-A187-AD20-13536946F8A6}" dt="2021-06-03T15:05:15.768" v="1" actId="20577"/>
        <pc:sldMkLst>
          <pc:docMk/>
          <pc:sldMk cId="638758829" sldId="256"/>
        </pc:sldMkLst>
        <pc:spChg chg="mod">
          <ac:chgData name="Jackie Downs" userId="S::jdowns@sffcfoundation.org::750fbc34-7e05-427c-89e6-fc2cdb816eca" providerId="AD" clId="Web-{A18A1008-840C-A187-AD20-13536946F8A6}" dt="2021-06-03T15:05:15.768" v="1" actId="20577"/>
          <ac:spMkLst>
            <pc:docMk/>
            <pc:sldMk cId="638758829" sldId="256"/>
            <ac:spMk id="3" creationId="{8AE81EA1-9856-494D-9F09-87AF5441B45B}"/>
          </ac:spMkLst>
        </pc:spChg>
      </pc:sldChg>
    </pc:docChg>
  </pc:docChgLst>
  <pc:docChgLst>
    <pc:chgData name="Jackie Downs" userId="S::jdowns@sffcfoundation.org::750fbc34-7e05-427c-89e6-fc2cdb816eca" providerId="AD" clId="Web-{B9659FA0-C5B2-8882-1146-729BBAE4EA8C}"/>
    <pc:docChg chg="addSld delSld modSld sldOrd">
      <pc:chgData name="Jackie Downs" userId="S::jdowns@sffcfoundation.org::750fbc34-7e05-427c-89e6-fc2cdb816eca" providerId="AD" clId="Web-{B9659FA0-C5B2-8882-1146-729BBAE4EA8C}" dt="2020-12-02T16:44:49.247" v="98" actId="20577"/>
      <pc:docMkLst>
        <pc:docMk/>
      </pc:docMkLst>
      <pc:sldChg chg="modSp">
        <pc:chgData name="Jackie Downs" userId="S::jdowns@sffcfoundation.org::750fbc34-7e05-427c-89e6-fc2cdb816eca" providerId="AD" clId="Web-{B9659FA0-C5B2-8882-1146-729BBAE4EA8C}" dt="2020-12-02T16:44:10.605" v="96" actId="20577"/>
        <pc:sldMkLst>
          <pc:docMk/>
          <pc:sldMk cId="3800825357" sldId="262"/>
        </pc:sldMkLst>
        <pc:spChg chg="mod">
          <ac:chgData name="Jackie Downs" userId="S::jdowns@sffcfoundation.org::750fbc34-7e05-427c-89e6-fc2cdb816eca" providerId="AD" clId="Web-{B9659FA0-C5B2-8882-1146-729BBAE4EA8C}" dt="2020-12-02T16:44:10.605" v="96" actId="20577"/>
          <ac:spMkLst>
            <pc:docMk/>
            <pc:sldMk cId="3800825357" sldId="262"/>
            <ac:spMk id="3" creationId="{8615C1E3-F0F7-994E-AAB0-3F470BB84E85}"/>
          </ac:spMkLst>
        </pc:spChg>
      </pc:sldChg>
      <pc:sldChg chg="ord">
        <pc:chgData name="Jackie Downs" userId="S::jdowns@sffcfoundation.org::750fbc34-7e05-427c-89e6-fc2cdb816eca" providerId="AD" clId="Web-{B9659FA0-C5B2-8882-1146-729BBAE4EA8C}" dt="2020-12-02T16:06:38.088" v="25"/>
        <pc:sldMkLst>
          <pc:docMk/>
          <pc:sldMk cId="3595668635" sldId="263"/>
        </pc:sldMkLst>
      </pc:sldChg>
      <pc:sldChg chg="del">
        <pc:chgData name="Jackie Downs" userId="S::jdowns@sffcfoundation.org::750fbc34-7e05-427c-89e6-fc2cdb816eca" providerId="AD" clId="Web-{B9659FA0-C5B2-8882-1146-729BBAE4EA8C}" dt="2020-12-02T15:53:30.740" v="19"/>
        <pc:sldMkLst>
          <pc:docMk/>
          <pc:sldMk cId="4268618317" sldId="265"/>
        </pc:sldMkLst>
      </pc:sldChg>
      <pc:sldChg chg="del">
        <pc:chgData name="Jackie Downs" userId="S::jdowns@sffcfoundation.org::750fbc34-7e05-427c-89e6-fc2cdb816eca" providerId="AD" clId="Web-{B9659FA0-C5B2-8882-1146-729BBAE4EA8C}" dt="2020-12-02T16:01:46.784" v="23"/>
        <pc:sldMkLst>
          <pc:docMk/>
          <pc:sldMk cId="3171681437" sldId="268"/>
        </pc:sldMkLst>
      </pc:sldChg>
      <pc:sldChg chg="del">
        <pc:chgData name="Jackie Downs" userId="S::jdowns@sffcfoundation.org::750fbc34-7e05-427c-89e6-fc2cdb816eca" providerId="AD" clId="Web-{B9659FA0-C5B2-8882-1146-729BBAE4EA8C}" dt="2020-12-02T15:57:51.418" v="21"/>
        <pc:sldMkLst>
          <pc:docMk/>
          <pc:sldMk cId="2226690549" sldId="270"/>
        </pc:sldMkLst>
      </pc:sldChg>
      <pc:sldChg chg="modSp add ord">
        <pc:chgData name="Jackie Downs" userId="S::jdowns@sffcfoundation.org::750fbc34-7e05-427c-89e6-fc2cdb816eca" providerId="AD" clId="Web-{B9659FA0-C5B2-8882-1146-729BBAE4EA8C}" dt="2020-12-02T16:42:48.104" v="66" actId="20577"/>
        <pc:sldMkLst>
          <pc:docMk/>
          <pc:sldMk cId="2411391956" sldId="272"/>
        </pc:sldMkLst>
        <pc:spChg chg="mod">
          <ac:chgData name="Jackie Downs" userId="S::jdowns@sffcfoundation.org::750fbc34-7e05-427c-89e6-fc2cdb816eca" providerId="AD" clId="Web-{B9659FA0-C5B2-8882-1146-729BBAE4EA8C}" dt="2020-12-02T16:42:48.104" v="66" actId="20577"/>
          <ac:spMkLst>
            <pc:docMk/>
            <pc:sldMk cId="2411391956" sldId="272"/>
            <ac:spMk id="3" creationId="{861C37A9-E8FE-704B-B7B7-4779A9B74A85}"/>
          </ac:spMkLst>
        </pc:spChg>
      </pc:sldChg>
      <pc:sldChg chg="add">
        <pc:chgData name="Jackie Downs" userId="S::jdowns@sffcfoundation.org::750fbc34-7e05-427c-89e6-fc2cdb816eca" providerId="AD" clId="Web-{B9659FA0-C5B2-8882-1146-729BBAE4EA8C}" dt="2020-12-02T15:53:21.521" v="18"/>
        <pc:sldMkLst>
          <pc:docMk/>
          <pc:sldMk cId="2381475790" sldId="273"/>
        </pc:sldMkLst>
      </pc:sldChg>
      <pc:sldChg chg="add del">
        <pc:chgData name="Jackie Downs" userId="S::jdowns@sffcfoundation.org::750fbc34-7e05-427c-89e6-fc2cdb816eca" providerId="AD" clId="Web-{B9659FA0-C5B2-8882-1146-729BBAE4EA8C}" dt="2020-12-02T16:39:56.711" v="27"/>
        <pc:sldMkLst>
          <pc:docMk/>
          <pc:sldMk cId="3512271356" sldId="274"/>
        </pc:sldMkLst>
      </pc:sldChg>
      <pc:sldChg chg="add ord">
        <pc:chgData name="Jackie Downs" userId="S::jdowns@sffcfoundation.org::750fbc34-7e05-427c-89e6-fc2cdb816eca" providerId="AD" clId="Web-{B9659FA0-C5B2-8882-1146-729BBAE4EA8C}" dt="2020-12-02T16:01:58.221" v="24"/>
        <pc:sldMkLst>
          <pc:docMk/>
          <pc:sldMk cId="901933576" sldId="275"/>
        </pc:sldMkLst>
      </pc:sldChg>
      <pc:sldChg chg="add">
        <pc:chgData name="Jackie Downs" userId="S::jdowns@sffcfoundation.org::750fbc34-7e05-427c-89e6-fc2cdb816eca" providerId="AD" clId="Web-{B9659FA0-C5B2-8882-1146-729BBAE4EA8C}" dt="2020-12-02T16:39:44.835" v="26"/>
        <pc:sldMkLst>
          <pc:docMk/>
          <pc:sldMk cId="1557816650" sldId="276"/>
        </pc:sldMkLst>
      </pc:sldChg>
    </pc:docChg>
  </pc:docChgLst>
  <pc:docChgLst>
    <pc:chgData name="Jackie Downs" userId="S::jdowns@sffcfoundation.org::750fbc34-7e05-427c-89e6-fc2cdb816eca" providerId="AD" clId="Web-{D172F6D2-D219-5B94-4FEB-38613316BAF1}"/>
    <pc:docChg chg="modSld">
      <pc:chgData name="Jackie Downs" userId="S::jdowns@sffcfoundation.org::750fbc34-7e05-427c-89e6-fc2cdb816eca" providerId="AD" clId="Web-{D172F6D2-D219-5B94-4FEB-38613316BAF1}" dt="2020-06-22T19:56:36.964" v="139" actId="20577"/>
      <pc:docMkLst>
        <pc:docMk/>
      </pc:docMkLst>
      <pc:sldChg chg="modSp">
        <pc:chgData name="Jackie Downs" userId="S::jdowns@sffcfoundation.org::750fbc34-7e05-427c-89e6-fc2cdb816eca" providerId="AD" clId="Web-{D172F6D2-D219-5B94-4FEB-38613316BAF1}" dt="2020-06-22T19:56:34.682" v="137" actId="20577"/>
        <pc:sldMkLst>
          <pc:docMk/>
          <pc:sldMk cId="3800825357" sldId="262"/>
        </pc:sldMkLst>
        <pc:spChg chg="mod">
          <ac:chgData name="Jackie Downs" userId="S::jdowns@sffcfoundation.org::750fbc34-7e05-427c-89e6-fc2cdb816eca" providerId="AD" clId="Web-{D172F6D2-D219-5B94-4FEB-38613316BAF1}" dt="2020-06-22T19:56:34.682" v="137" actId="20577"/>
          <ac:spMkLst>
            <pc:docMk/>
            <pc:sldMk cId="3800825357" sldId="262"/>
            <ac:spMk id="3" creationId="{8615C1E3-F0F7-994E-AAB0-3F470BB84E85}"/>
          </ac:spMkLst>
        </pc:spChg>
      </pc:sldChg>
      <pc:sldChg chg="modSp">
        <pc:chgData name="Jackie Downs" userId="S::jdowns@sffcfoundation.org::750fbc34-7e05-427c-89e6-fc2cdb816eca" providerId="AD" clId="Web-{D172F6D2-D219-5B94-4FEB-38613316BAF1}" dt="2020-06-22T19:51:30.116" v="1" actId="20577"/>
        <pc:sldMkLst>
          <pc:docMk/>
          <pc:sldMk cId="4268618317" sldId="265"/>
        </pc:sldMkLst>
        <pc:spChg chg="mod">
          <ac:chgData name="Jackie Downs" userId="S::jdowns@sffcfoundation.org::750fbc34-7e05-427c-89e6-fc2cdb816eca" providerId="AD" clId="Web-{D172F6D2-D219-5B94-4FEB-38613316BAF1}" dt="2020-06-22T19:51:30.116" v="1" actId="20577"/>
          <ac:spMkLst>
            <pc:docMk/>
            <pc:sldMk cId="4268618317" sldId="265"/>
            <ac:spMk id="3" creationId="{BACA7145-689A-474A-B76F-969E8A83E7C4}"/>
          </ac:spMkLst>
        </pc:spChg>
      </pc:sldChg>
    </pc:docChg>
  </pc:docChgLst>
  <pc:docChgLst>
    <pc:chgData name="Ashley DeWitt" userId="S::adewitt@sffcfoundation.org::1206c160-009f-4d23-8076-031e756c6dba" providerId="AD" clId="Web-{5EE5E35F-A40F-26B2-CF7E-CBD2FEC0A28A}"/>
    <pc:docChg chg="addSld">
      <pc:chgData name="Ashley DeWitt" userId="S::adewitt@sffcfoundation.org::1206c160-009f-4d23-8076-031e756c6dba" providerId="AD" clId="Web-{5EE5E35F-A40F-26B2-CF7E-CBD2FEC0A28A}" dt="2020-05-18T18:55:17.932" v="0"/>
      <pc:docMkLst>
        <pc:docMk/>
      </pc:docMkLst>
      <pc:sldChg chg="add">
        <pc:chgData name="Ashley DeWitt" userId="S::adewitt@sffcfoundation.org::1206c160-009f-4d23-8076-031e756c6dba" providerId="AD" clId="Web-{5EE5E35F-A40F-26B2-CF7E-CBD2FEC0A28A}" dt="2020-05-18T18:55:17.932" v="0"/>
        <pc:sldMkLst>
          <pc:docMk/>
          <pc:sldMk cId="3064471985" sldId="269"/>
        </pc:sldMkLst>
      </pc:sldChg>
    </pc:docChg>
  </pc:docChgLst>
  <pc:docChgLst>
    <pc:chgData name="Ashley DeWitt" userId="S::adewitt@sffcfoundation.org::1206c160-009f-4d23-8076-031e756c6dba" providerId="AD" clId="Web-{4634DB1A-1170-A5CD-8941-78B0D9B8427C}"/>
    <pc:docChg chg="addSld">
      <pc:chgData name="Ashley DeWitt" userId="S::adewitt@sffcfoundation.org::1206c160-009f-4d23-8076-031e756c6dba" providerId="AD" clId="Web-{4634DB1A-1170-A5CD-8941-78B0D9B8427C}" dt="2020-06-22T19:02:01.873" v="0"/>
      <pc:docMkLst>
        <pc:docMk/>
      </pc:docMkLst>
      <pc:sldChg chg="add">
        <pc:chgData name="Ashley DeWitt" userId="S::adewitt@sffcfoundation.org::1206c160-009f-4d23-8076-031e756c6dba" providerId="AD" clId="Web-{4634DB1A-1170-A5CD-8941-78B0D9B8427C}" dt="2020-06-22T19:02:01.873" v="0"/>
        <pc:sldMkLst>
          <pc:docMk/>
          <pc:sldMk cId="761486928" sldId="270"/>
        </pc:sldMkLst>
      </pc:sldChg>
    </pc:docChg>
  </pc:docChgLst>
  <pc:docChgLst>
    <pc:chgData name="Ashley DeWitt" userId="S::adewitt@sffcfoundation.org::1206c160-009f-4d23-8076-031e756c6dba" providerId="AD" clId="Web-{5EA71053-5B43-8013-01F0-B4BC81CECD3E}"/>
    <pc:docChg chg="delSld">
      <pc:chgData name="Ashley DeWitt" userId="S::adewitt@sffcfoundation.org::1206c160-009f-4d23-8076-031e756c6dba" providerId="AD" clId="Web-{5EA71053-5B43-8013-01F0-B4BC81CECD3E}" dt="2020-06-22T18:22:16.709" v="0"/>
      <pc:docMkLst>
        <pc:docMk/>
      </pc:docMkLst>
      <pc:sldChg chg="del">
        <pc:chgData name="Ashley DeWitt" userId="S::adewitt@sffcfoundation.org::1206c160-009f-4d23-8076-031e756c6dba" providerId="AD" clId="Web-{5EA71053-5B43-8013-01F0-B4BC81CECD3E}" dt="2020-06-22T18:22:16.709" v="0"/>
        <pc:sldMkLst>
          <pc:docMk/>
          <pc:sldMk cId="1821385980" sldId="267"/>
        </pc:sldMkLst>
      </pc:sldChg>
    </pc:docChg>
  </pc:docChgLst>
  <pc:docChgLst>
    <pc:chgData name="Ashley Beisiegel" userId="S::adewitt@sffcfoundation.org::1206c160-009f-4d23-8076-031e756c6dba" providerId="AD" clId="Web-{A49CB29F-101A-0000-76B8-2859DD2D2E84}"/>
    <pc:docChg chg="modSld">
      <pc:chgData name="Ashley Beisiegel" userId="S::adewitt@sffcfoundation.org::1206c160-009f-4d23-8076-031e756c6dba" providerId="AD" clId="Web-{A49CB29F-101A-0000-76B8-2859DD2D2E84}" dt="2021-03-09T15:38:58.169" v="9" actId="20577"/>
      <pc:docMkLst>
        <pc:docMk/>
      </pc:docMkLst>
      <pc:sldChg chg="modSp">
        <pc:chgData name="Ashley Beisiegel" userId="S::adewitt@sffcfoundation.org::1206c160-009f-4d23-8076-031e756c6dba" providerId="AD" clId="Web-{A49CB29F-101A-0000-76B8-2859DD2D2E84}" dt="2021-03-09T15:38:58.169" v="9" actId="20577"/>
        <pc:sldMkLst>
          <pc:docMk/>
          <pc:sldMk cId="3064471985" sldId="269"/>
        </pc:sldMkLst>
        <pc:spChg chg="mod">
          <ac:chgData name="Ashley Beisiegel" userId="S::adewitt@sffcfoundation.org::1206c160-009f-4d23-8076-031e756c6dba" providerId="AD" clId="Web-{A49CB29F-101A-0000-76B8-2859DD2D2E84}" dt="2021-03-09T15:38:58.169" v="9" actId="20577"/>
          <ac:spMkLst>
            <pc:docMk/>
            <pc:sldMk cId="3064471985" sldId="269"/>
            <ac:spMk id="3" creationId="{BA74F84C-7033-4C9D-BDE9-6FC4CE8AFDA0}"/>
          </ac:spMkLst>
        </pc:spChg>
      </pc:sldChg>
    </pc:docChg>
  </pc:docChgLst>
  <pc:docChgLst>
    <pc:chgData name="Ashley DeWitt" userId="S::adewitt@sffcfoundation.org::1206c160-009f-4d23-8076-031e756c6dba" providerId="AD" clId="Web-{82DCB8A3-32A9-D866-B165-367EA2D9C372}"/>
    <pc:docChg chg="addSld delSld">
      <pc:chgData name="Ashley DeWitt" userId="S::adewitt@sffcfoundation.org::1206c160-009f-4d23-8076-031e756c6dba" providerId="AD" clId="Web-{82DCB8A3-32A9-D866-B165-367EA2D9C372}" dt="2020-06-18T16:47:33.553" v="2"/>
      <pc:docMkLst>
        <pc:docMk/>
      </pc:docMkLst>
      <pc:sldChg chg="del">
        <pc:chgData name="Ashley DeWitt" userId="S::adewitt@sffcfoundation.org::1206c160-009f-4d23-8076-031e756c6dba" providerId="AD" clId="Web-{82DCB8A3-32A9-D866-B165-367EA2D9C372}" dt="2020-06-18T16:47:31.366" v="1"/>
        <pc:sldMkLst>
          <pc:docMk/>
          <pc:sldMk cId="410706731" sldId="259"/>
        </pc:sldMkLst>
      </pc:sldChg>
      <pc:sldChg chg="add del replId">
        <pc:chgData name="Ashley DeWitt" userId="S::adewitt@sffcfoundation.org::1206c160-009f-4d23-8076-031e756c6dba" providerId="AD" clId="Web-{82DCB8A3-32A9-D866-B165-367EA2D9C372}" dt="2020-06-18T16:47:33.553" v="2"/>
        <pc:sldMkLst>
          <pc:docMk/>
          <pc:sldMk cId="2047478632" sldId="270"/>
        </pc:sldMkLst>
      </pc:sldChg>
    </pc:docChg>
  </pc:docChgLst>
  <pc:docChgLst>
    <pc:chgData name="Ashley DeWitt" userId="S::adewitt@sffcfoundation.org::1206c160-009f-4d23-8076-031e756c6dba" providerId="AD" clId="Web-{F3C4110F-FEE3-FA12-9B1B-25273FCDDB3D}"/>
    <pc:docChg chg="modSld">
      <pc:chgData name="Ashley DeWitt" userId="S::adewitt@sffcfoundation.org::1206c160-009f-4d23-8076-031e756c6dba" providerId="AD" clId="Web-{F3C4110F-FEE3-FA12-9B1B-25273FCDDB3D}" dt="2020-06-22T19:07:52.454" v="97" actId="20577"/>
      <pc:docMkLst>
        <pc:docMk/>
      </pc:docMkLst>
      <pc:sldChg chg="modSp">
        <pc:chgData name="Ashley DeWitt" userId="S::adewitt@sffcfoundation.org::1206c160-009f-4d23-8076-031e756c6dba" providerId="AD" clId="Web-{F3C4110F-FEE3-FA12-9B1B-25273FCDDB3D}" dt="2020-06-22T19:07:52.454" v="96" actId="20577"/>
        <pc:sldMkLst>
          <pc:docMk/>
          <pc:sldMk cId="631274457" sldId="264"/>
        </pc:sldMkLst>
        <pc:spChg chg="mod">
          <ac:chgData name="Ashley DeWitt" userId="S::adewitt@sffcfoundation.org::1206c160-009f-4d23-8076-031e756c6dba" providerId="AD" clId="Web-{F3C4110F-FEE3-FA12-9B1B-25273FCDDB3D}" dt="2020-06-22T19:07:52.454" v="96" actId="20577"/>
          <ac:spMkLst>
            <pc:docMk/>
            <pc:sldMk cId="631274457" sldId="264"/>
            <ac:spMk id="3" creationId="{3CD921BB-5EAF-2844-9E05-479AC4B618A7}"/>
          </ac:spMkLst>
        </pc:spChg>
      </pc:sldChg>
    </pc:docChg>
  </pc:docChgLst>
  <pc:docChgLst>
    <pc:chgData name="Ashley Beisiegel" userId="S::adewitt@sffcfoundation.org::1206c160-009f-4d23-8076-031e756c6dba" providerId="AD" clId="Web-{C4D0BFE7-B08E-38E9-DEB4-5FCDD955B9E3}"/>
    <pc:docChg chg="delSld">
      <pc:chgData name="Ashley Beisiegel" userId="S::adewitt@sffcfoundation.org::1206c160-009f-4d23-8076-031e756c6dba" providerId="AD" clId="Web-{C4D0BFE7-B08E-38E9-DEB4-5FCDD955B9E3}" dt="2021-06-23T18:18:58.852" v="0"/>
      <pc:docMkLst>
        <pc:docMk/>
      </pc:docMkLst>
      <pc:sldChg chg="del">
        <pc:chgData name="Ashley Beisiegel" userId="S::adewitt@sffcfoundation.org::1206c160-009f-4d23-8076-031e756c6dba" providerId="AD" clId="Web-{C4D0BFE7-B08E-38E9-DEB4-5FCDD955B9E3}" dt="2021-06-23T18:18:58.852" v="0"/>
        <pc:sldMkLst>
          <pc:docMk/>
          <pc:sldMk cId="2411391956" sldId="272"/>
        </pc:sldMkLst>
      </pc:sldChg>
    </pc:docChg>
  </pc:docChgLst>
  <pc:docChgLst>
    <pc:chgData name="Ashley Beisiegel" userId="S::adewitt@sffcfoundation.org::1206c160-009f-4d23-8076-031e756c6dba" providerId="AD" clId="Web-{014FAE51-F7F4-BE5A-16B0-51FB359D96CC}"/>
    <pc:docChg chg="addSld delSld modSld">
      <pc:chgData name="Ashley Beisiegel" userId="S::adewitt@sffcfoundation.org::1206c160-009f-4d23-8076-031e756c6dba" providerId="AD" clId="Web-{014FAE51-F7F4-BE5A-16B0-51FB359D96CC}" dt="2021-02-18T20:54:03.035" v="4" actId="20577"/>
      <pc:docMkLst>
        <pc:docMk/>
      </pc:docMkLst>
      <pc:sldChg chg="modSp">
        <pc:chgData name="Ashley Beisiegel" userId="S::adewitt@sffcfoundation.org::1206c160-009f-4d23-8076-031e756c6dba" providerId="AD" clId="Web-{014FAE51-F7F4-BE5A-16B0-51FB359D96CC}" dt="2021-02-18T20:54:03.035" v="4" actId="20577"/>
        <pc:sldMkLst>
          <pc:docMk/>
          <pc:sldMk cId="3800825357" sldId="262"/>
        </pc:sldMkLst>
        <pc:spChg chg="mod">
          <ac:chgData name="Ashley Beisiegel" userId="S::adewitt@sffcfoundation.org::1206c160-009f-4d23-8076-031e756c6dba" providerId="AD" clId="Web-{014FAE51-F7F4-BE5A-16B0-51FB359D96CC}" dt="2021-02-18T20:54:03.035" v="4" actId="20577"/>
          <ac:spMkLst>
            <pc:docMk/>
            <pc:sldMk cId="3800825357" sldId="262"/>
            <ac:spMk id="3" creationId="{8615C1E3-F0F7-994E-AAB0-3F470BB84E85}"/>
          </ac:spMkLst>
        </pc:spChg>
      </pc:sldChg>
      <pc:sldChg chg="del">
        <pc:chgData name="Ashley Beisiegel" userId="S::adewitt@sffcfoundation.org::1206c160-009f-4d23-8076-031e756c6dba" providerId="AD" clId="Web-{014FAE51-F7F4-BE5A-16B0-51FB359D96CC}" dt="2021-02-18T20:53:40.816" v="0"/>
        <pc:sldMkLst>
          <pc:docMk/>
          <pc:sldMk cId="631274457" sldId="264"/>
        </pc:sldMkLst>
      </pc:sldChg>
      <pc:sldChg chg="del">
        <pc:chgData name="Ashley Beisiegel" userId="S::adewitt@sffcfoundation.org::1206c160-009f-4d23-8076-031e756c6dba" providerId="AD" clId="Web-{014FAE51-F7F4-BE5A-16B0-51FB359D96CC}" dt="2021-02-18T20:53:45.582" v="2"/>
        <pc:sldMkLst>
          <pc:docMk/>
          <pc:sldMk cId="1931027988" sldId="266"/>
        </pc:sldMkLst>
      </pc:sldChg>
      <pc:sldChg chg="del">
        <pc:chgData name="Ashley Beisiegel" userId="S::adewitt@sffcfoundation.org::1206c160-009f-4d23-8076-031e756c6dba" providerId="AD" clId="Web-{014FAE51-F7F4-BE5A-16B0-51FB359D96CC}" dt="2021-02-18T20:53:42.895" v="1"/>
        <pc:sldMkLst>
          <pc:docMk/>
          <pc:sldMk cId="3627521953" sldId="271"/>
        </pc:sldMkLst>
      </pc:sldChg>
      <pc:sldChg chg="add">
        <pc:chgData name="Ashley Beisiegel" userId="S::adewitt@sffcfoundation.org::1206c160-009f-4d23-8076-031e756c6dba" providerId="AD" clId="Web-{014FAE51-F7F4-BE5A-16B0-51FB359D96CC}" dt="2021-02-18T20:53:49.019" v="3"/>
        <pc:sldMkLst>
          <pc:docMk/>
          <pc:sldMk cId="4134477651" sldId="277"/>
        </pc:sldMkLst>
      </pc:sldChg>
    </pc:docChg>
  </pc:docChgLst>
  <pc:docChgLst>
    <pc:chgData name="Ashley DeWitt" userId="S::adewitt@sffcfoundation.org::1206c160-009f-4d23-8076-031e756c6dba" providerId="AD" clId="Web-{A97C7B0E-4782-126C-0A39-D292737B8B5D}"/>
    <pc:docChg chg="addSld">
      <pc:chgData name="Ashley DeWitt" userId="S::adewitt@sffcfoundation.org::1206c160-009f-4d23-8076-031e756c6dba" providerId="AD" clId="Web-{A97C7B0E-4782-126C-0A39-D292737B8B5D}" dt="2020-07-14T20:53:52.129" v="0"/>
      <pc:docMkLst>
        <pc:docMk/>
      </pc:docMkLst>
      <pc:sldChg chg="add">
        <pc:chgData name="Ashley DeWitt" userId="S::adewitt@sffcfoundation.org::1206c160-009f-4d23-8076-031e756c6dba" providerId="AD" clId="Web-{A97C7B0E-4782-126C-0A39-D292737B8B5D}" dt="2020-07-14T20:53:52.129" v="0"/>
        <pc:sldMkLst>
          <pc:docMk/>
          <pc:sldMk cId="2898501748" sldId="271"/>
        </pc:sldMkLst>
      </pc:sldChg>
    </pc:docChg>
  </pc:docChgLst>
  <pc:docChgLst>
    <pc:chgData name="Ashley DeWitt" userId="S::adewitt@sffcfoundation.org::1206c160-009f-4d23-8076-031e756c6dba" providerId="AD" clId="Web-{A4292487-F7F5-385B-BA0F-E4CBC45DBA56}"/>
    <pc:docChg chg="delSld">
      <pc:chgData name="Ashley DeWitt" userId="S::adewitt@sffcfoundation.org::1206c160-009f-4d23-8076-031e756c6dba" providerId="AD" clId="Web-{A4292487-F7F5-385B-BA0F-E4CBC45DBA56}" dt="2020-06-22T19:18:54.459" v="0"/>
      <pc:docMkLst>
        <pc:docMk/>
      </pc:docMkLst>
      <pc:sldChg chg="del">
        <pc:chgData name="Ashley DeWitt" userId="S::adewitt@sffcfoundation.org::1206c160-009f-4d23-8076-031e756c6dba" providerId="AD" clId="Web-{A4292487-F7F5-385B-BA0F-E4CBC45DBA56}" dt="2020-06-22T19:18:54.459" v="0"/>
        <pc:sldMkLst>
          <pc:docMk/>
          <pc:sldMk cId="761486928" sldId="270"/>
        </pc:sldMkLst>
      </pc:sldChg>
    </pc:docChg>
  </pc:docChgLst>
  <pc:docChgLst>
    <pc:chgData name="Ashley DeWitt" userId="S::adewitt@sffcfoundation.org::1206c160-009f-4d23-8076-031e756c6dba" providerId="AD" clId="Web-{88562B9A-0AA7-3A56-1CCB-78DCD8AA654D}"/>
    <pc:docChg chg="addSld modSld sldOrd">
      <pc:chgData name="Ashley DeWitt" userId="S::adewitt@sffcfoundation.org::1206c160-009f-4d23-8076-031e756c6dba" providerId="AD" clId="Web-{88562B9A-0AA7-3A56-1CCB-78DCD8AA654D}" dt="2020-05-15T16:28:52.736" v="234" actId="20577"/>
      <pc:docMkLst>
        <pc:docMk/>
      </pc:docMkLst>
      <pc:sldChg chg="modSp">
        <pc:chgData name="Ashley DeWitt" userId="S::adewitt@sffcfoundation.org::1206c160-009f-4d23-8076-031e756c6dba" providerId="AD" clId="Web-{88562B9A-0AA7-3A56-1CCB-78DCD8AA654D}" dt="2020-05-15T16:24:52.312" v="34" actId="20577"/>
        <pc:sldMkLst>
          <pc:docMk/>
          <pc:sldMk cId="787876772" sldId="257"/>
        </pc:sldMkLst>
        <pc:spChg chg="mod">
          <ac:chgData name="Ashley DeWitt" userId="S::adewitt@sffcfoundation.org::1206c160-009f-4d23-8076-031e756c6dba" providerId="AD" clId="Web-{88562B9A-0AA7-3A56-1CCB-78DCD8AA654D}" dt="2020-05-15T16:24:52.312" v="34" actId="20577"/>
          <ac:spMkLst>
            <pc:docMk/>
            <pc:sldMk cId="787876772" sldId="257"/>
            <ac:spMk id="3" creationId="{861C37A9-E8FE-704B-B7B7-4779A9B74A85}"/>
          </ac:spMkLst>
        </pc:spChg>
      </pc:sldChg>
      <pc:sldChg chg="modSp">
        <pc:chgData name="Ashley DeWitt" userId="S::adewitt@sffcfoundation.org::1206c160-009f-4d23-8076-031e756c6dba" providerId="AD" clId="Web-{88562B9A-0AA7-3A56-1CCB-78DCD8AA654D}" dt="2020-05-15T16:27:42.189" v="202" actId="20577"/>
        <pc:sldMkLst>
          <pc:docMk/>
          <pc:sldMk cId="3132341169" sldId="260"/>
        </pc:sldMkLst>
        <pc:spChg chg="mod">
          <ac:chgData name="Ashley DeWitt" userId="S::adewitt@sffcfoundation.org::1206c160-009f-4d23-8076-031e756c6dba" providerId="AD" clId="Web-{88562B9A-0AA7-3A56-1CCB-78DCD8AA654D}" dt="2020-05-15T16:27:06.751" v="143" actId="20577"/>
          <ac:spMkLst>
            <pc:docMk/>
            <pc:sldMk cId="3132341169" sldId="260"/>
            <ac:spMk id="2" creationId="{5C8EF56D-7A4C-6E4C-BC09-60ECF94BCB03}"/>
          </ac:spMkLst>
        </pc:spChg>
        <pc:spChg chg="mod">
          <ac:chgData name="Ashley DeWitt" userId="S::adewitt@sffcfoundation.org::1206c160-009f-4d23-8076-031e756c6dba" providerId="AD" clId="Web-{88562B9A-0AA7-3A56-1CCB-78DCD8AA654D}" dt="2020-05-15T16:27:42.189" v="202" actId="20577"/>
          <ac:spMkLst>
            <pc:docMk/>
            <pc:sldMk cId="3132341169" sldId="260"/>
            <ac:spMk id="3" creationId="{682AA8E0-2BEB-6142-9FE2-8A92E8162CAA}"/>
          </ac:spMkLst>
        </pc:spChg>
      </pc:sldChg>
      <pc:sldChg chg="modSp delCm">
        <pc:chgData name="Ashley DeWitt" userId="S::adewitt@sffcfoundation.org::1206c160-009f-4d23-8076-031e756c6dba" providerId="AD" clId="Web-{88562B9A-0AA7-3A56-1CCB-78DCD8AA654D}" dt="2020-05-15T16:28:06.001" v="216" actId="20577"/>
        <pc:sldMkLst>
          <pc:docMk/>
          <pc:sldMk cId="1805615723" sldId="261"/>
        </pc:sldMkLst>
        <pc:spChg chg="mod">
          <ac:chgData name="Ashley DeWitt" userId="S::adewitt@sffcfoundation.org::1206c160-009f-4d23-8076-031e756c6dba" providerId="AD" clId="Web-{88562B9A-0AA7-3A56-1CCB-78DCD8AA654D}" dt="2020-05-15T16:28:06.001" v="216" actId="20577"/>
          <ac:spMkLst>
            <pc:docMk/>
            <pc:sldMk cId="1805615723" sldId="261"/>
            <ac:spMk id="3" creationId="{52CD4510-3FD7-4644-B04C-280CA0A2DC23}"/>
          </ac:spMkLst>
        </pc:spChg>
      </pc:sldChg>
      <pc:sldChg chg="modSp">
        <pc:chgData name="Ashley DeWitt" userId="S::adewitt@sffcfoundation.org::1206c160-009f-4d23-8076-031e756c6dba" providerId="AD" clId="Web-{88562B9A-0AA7-3A56-1CCB-78DCD8AA654D}" dt="2020-05-15T16:28:26.001" v="226" actId="20577"/>
        <pc:sldMkLst>
          <pc:docMk/>
          <pc:sldMk cId="3800825357" sldId="262"/>
        </pc:sldMkLst>
        <pc:spChg chg="mod">
          <ac:chgData name="Ashley DeWitt" userId="S::adewitt@sffcfoundation.org::1206c160-009f-4d23-8076-031e756c6dba" providerId="AD" clId="Web-{88562B9A-0AA7-3A56-1CCB-78DCD8AA654D}" dt="2020-05-15T16:28:26.001" v="226" actId="20577"/>
          <ac:spMkLst>
            <pc:docMk/>
            <pc:sldMk cId="3800825357" sldId="262"/>
            <ac:spMk id="3" creationId="{8615C1E3-F0F7-994E-AAB0-3F470BB84E85}"/>
          </ac:spMkLst>
        </pc:spChg>
      </pc:sldChg>
      <pc:sldChg chg="modSp">
        <pc:chgData name="Ashley DeWitt" userId="S::adewitt@sffcfoundation.org::1206c160-009f-4d23-8076-031e756c6dba" providerId="AD" clId="Web-{88562B9A-0AA7-3A56-1CCB-78DCD8AA654D}" dt="2020-05-15T16:28:52.720" v="233" actId="20577"/>
        <pc:sldMkLst>
          <pc:docMk/>
          <pc:sldMk cId="1931027988" sldId="266"/>
        </pc:sldMkLst>
        <pc:spChg chg="mod">
          <ac:chgData name="Ashley DeWitt" userId="S::adewitt@sffcfoundation.org::1206c160-009f-4d23-8076-031e756c6dba" providerId="AD" clId="Web-{88562B9A-0AA7-3A56-1CCB-78DCD8AA654D}" dt="2020-05-15T16:28:52.720" v="233" actId="20577"/>
          <ac:spMkLst>
            <pc:docMk/>
            <pc:sldMk cId="1931027988" sldId="266"/>
            <ac:spMk id="3" creationId="{328E797B-9A0E-4581-A6DE-8C8A31E24736}"/>
          </ac:spMkLst>
        </pc:spChg>
      </pc:sldChg>
      <pc:sldChg chg="modSp ord">
        <pc:chgData name="Ashley DeWitt" userId="S::adewitt@sffcfoundation.org::1206c160-009f-4d23-8076-031e756c6dba" providerId="AD" clId="Web-{88562B9A-0AA7-3A56-1CCB-78DCD8AA654D}" dt="2020-05-15T16:24:41.405" v="16" actId="20577"/>
        <pc:sldMkLst>
          <pc:docMk/>
          <pc:sldMk cId="1821385980" sldId="267"/>
        </pc:sldMkLst>
        <pc:spChg chg="mod">
          <ac:chgData name="Ashley DeWitt" userId="S::adewitt@sffcfoundation.org::1206c160-009f-4d23-8076-031e756c6dba" providerId="AD" clId="Web-{88562B9A-0AA7-3A56-1CCB-78DCD8AA654D}" dt="2020-05-15T16:24:35.296" v="1" actId="20577"/>
          <ac:spMkLst>
            <pc:docMk/>
            <pc:sldMk cId="1821385980" sldId="267"/>
            <ac:spMk id="2" creationId="{B5B84572-D9C4-4AB5-BDBB-C02DCE97749D}"/>
          </ac:spMkLst>
        </pc:spChg>
        <pc:spChg chg="mod">
          <ac:chgData name="Ashley DeWitt" userId="S::adewitt@sffcfoundation.org::1206c160-009f-4d23-8076-031e756c6dba" providerId="AD" clId="Web-{88562B9A-0AA7-3A56-1CCB-78DCD8AA654D}" dt="2020-05-15T16:24:41.405" v="16" actId="20577"/>
          <ac:spMkLst>
            <pc:docMk/>
            <pc:sldMk cId="1821385980" sldId="267"/>
            <ac:spMk id="3" creationId="{1D523123-7F98-4202-AC66-727C21EF46CE}"/>
          </ac:spMkLst>
        </pc:spChg>
      </pc:sldChg>
      <pc:sldChg chg="modSp new">
        <pc:chgData name="Ashley DeWitt" userId="S::adewitt@sffcfoundation.org::1206c160-009f-4d23-8076-031e756c6dba" providerId="AD" clId="Web-{88562B9A-0AA7-3A56-1CCB-78DCD8AA654D}" dt="2020-05-15T16:26:40.641" v="109" actId="20577"/>
        <pc:sldMkLst>
          <pc:docMk/>
          <pc:sldMk cId="3171681437" sldId="268"/>
        </pc:sldMkLst>
        <pc:spChg chg="mod">
          <ac:chgData name="Ashley DeWitt" userId="S::adewitt@sffcfoundation.org::1206c160-009f-4d23-8076-031e756c6dba" providerId="AD" clId="Web-{88562B9A-0AA7-3A56-1CCB-78DCD8AA654D}" dt="2020-05-15T16:26:40.641" v="109" actId="20577"/>
          <ac:spMkLst>
            <pc:docMk/>
            <pc:sldMk cId="3171681437" sldId="268"/>
            <ac:spMk id="2" creationId="{B16FB99A-4C73-4F93-ACC9-E1C4E52A25A7}"/>
          </ac:spMkLst>
        </pc:spChg>
        <pc:spChg chg="mod">
          <ac:chgData name="Ashley DeWitt" userId="S::adewitt@sffcfoundation.org::1206c160-009f-4d23-8076-031e756c6dba" providerId="AD" clId="Web-{88562B9A-0AA7-3A56-1CCB-78DCD8AA654D}" dt="2020-05-15T16:26:24.485" v="56" actId="20577"/>
          <ac:spMkLst>
            <pc:docMk/>
            <pc:sldMk cId="3171681437" sldId="268"/>
            <ac:spMk id="3" creationId="{C517969A-E6AA-4C9B-8858-9A0938E6FC5F}"/>
          </ac:spMkLst>
        </pc:spChg>
      </pc:sldChg>
    </pc:docChg>
  </pc:docChgLst>
  <pc:docChgLst>
    <pc:chgData name="Ashley DeWitt" userId="S::adewitt@sffcfoundation.org::1206c160-009f-4d23-8076-031e756c6dba" providerId="AD" clId="Web-{9B0B0D83-835F-62A9-BD55-84696212C079}"/>
    <pc:docChg chg="addSld modSld">
      <pc:chgData name="Ashley DeWitt" userId="S::adewitt@sffcfoundation.org::1206c160-009f-4d23-8076-031e756c6dba" providerId="AD" clId="Web-{9B0B0D83-835F-62A9-BD55-84696212C079}" dt="2020-06-22T19:57:03.410" v="84" actId="20577"/>
      <pc:docMkLst>
        <pc:docMk/>
      </pc:docMkLst>
      <pc:sldChg chg="modSp">
        <pc:chgData name="Ashley DeWitt" userId="S::adewitt@sffcfoundation.org::1206c160-009f-4d23-8076-031e756c6dba" providerId="AD" clId="Web-{9B0B0D83-835F-62A9-BD55-84696212C079}" dt="2020-06-22T19:56:37.503" v="78" actId="20577"/>
        <pc:sldMkLst>
          <pc:docMk/>
          <pc:sldMk cId="3800825357" sldId="262"/>
        </pc:sldMkLst>
        <pc:spChg chg="mod">
          <ac:chgData name="Ashley DeWitt" userId="S::adewitt@sffcfoundation.org::1206c160-009f-4d23-8076-031e756c6dba" providerId="AD" clId="Web-{9B0B0D83-835F-62A9-BD55-84696212C079}" dt="2020-06-22T19:56:37.503" v="78" actId="20577"/>
          <ac:spMkLst>
            <pc:docMk/>
            <pc:sldMk cId="3800825357" sldId="262"/>
            <ac:spMk id="3" creationId="{8615C1E3-F0F7-994E-AAB0-3F470BB84E85}"/>
          </ac:spMkLst>
        </pc:spChg>
      </pc:sldChg>
      <pc:sldChg chg="modSp">
        <pc:chgData name="Ashley DeWitt" userId="S::adewitt@sffcfoundation.org::1206c160-009f-4d23-8076-031e756c6dba" providerId="AD" clId="Web-{9B0B0D83-835F-62A9-BD55-84696212C079}" dt="2020-06-22T19:57:03.410" v="83" actId="20577"/>
        <pc:sldMkLst>
          <pc:docMk/>
          <pc:sldMk cId="1931027988" sldId="266"/>
        </pc:sldMkLst>
        <pc:spChg chg="mod">
          <ac:chgData name="Ashley DeWitt" userId="S::adewitt@sffcfoundation.org::1206c160-009f-4d23-8076-031e756c6dba" providerId="AD" clId="Web-{9B0B0D83-835F-62A9-BD55-84696212C079}" dt="2020-06-22T19:57:03.410" v="83" actId="20577"/>
          <ac:spMkLst>
            <pc:docMk/>
            <pc:sldMk cId="1931027988" sldId="266"/>
            <ac:spMk id="3" creationId="{328E797B-9A0E-4581-A6DE-8C8A31E24736}"/>
          </ac:spMkLst>
        </pc:spChg>
      </pc:sldChg>
      <pc:sldChg chg="add">
        <pc:chgData name="Ashley DeWitt" userId="S::adewitt@sffcfoundation.org::1206c160-009f-4d23-8076-031e756c6dba" providerId="AD" clId="Web-{9B0B0D83-835F-62A9-BD55-84696212C079}" dt="2020-06-22T19:52:15.023" v="0"/>
        <pc:sldMkLst>
          <pc:docMk/>
          <pc:sldMk cId="2226690549" sldId="270"/>
        </pc:sldMkLst>
      </pc:sldChg>
    </pc:docChg>
  </pc:docChgLst>
  <pc:docChgLst>
    <pc:chgData name="Ashley DeWitt" userId="S::adewitt@sffcfoundation.org::1206c160-009f-4d23-8076-031e756c6dba" providerId="AD" clId="Web-{A3C547EA-1364-7ACC-DE30-8260BB1B3D70}"/>
    <pc:docChg chg="delSld modSld">
      <pc:chgData name="Ashley DeWitt" userId="S::adewitt@sffcfoundation.org::1206c160-009f-4d23-8076-031e756c6dba" providerId="AD" clId="Web-{A3C547EA-1364-7ACC-DE30-8260BB1B3D70}" dt="2020-06-23T17:23:10.493" v="12"/>
      <pc:docMkLst>
        <pc:docMk/>
      </pc:docMkLst>
      <pc:sldChg chg="del">
        <pc:chgData name="Ashley DeWitt" userId="S::adewitt@sffcfoundation.org::1206c160-009f-4d23-8076-031e756c6dba" providerId="AD" clId="Web-{A3C547EA-1364-7ACC-DE30-8260BB1B3D70}" dt="2020-06-23T17:23:10.493" v="12"/>
        <pc:sldMkLst>
          <pc:docMk/>
          <pc:sldMk cId="787876772" sldId="257"/>
        </pc:sldMkLst>
      </pc:sldChg>
      <pc:sldChg chg="modSp">
        <pc:chgData name="Ashley DeWitt" userId="S::adewitt@sffcfoundation.org::1206c160-009f-4d23-8076-031e756c6dba" providerId="AD" clId="Web-{A3C547EA-1364-7ACC-DE30-8260BB1B3D70}" dt="2020-06-23T17:23:01.665" v="10" actId="20577"/>
        <pc:sldMkLst>
          <pc:docMk/>
          <pc:sldMk cId="631274457" sldId="264"/>
        </pc:sldMkLst>
        <pc:spChg chg="mod">
          <ac:chgData name="Ashley DeWitt" userId="S::adewitt@sffcfoundation.org::1206c160-009f-4d23-8076-031e756c6dba" providerId="AD" clId="Web-{A3C547EA-1364-7ACC-DE30-8260BB1B3D70}" dt="2020-06-23T17:23:01.665" v="10" actId="20577"/>
          <ac:spMkLst>
            <pc:docMk/>
            <pc:sldMk cId="631274457" sldId="264"/>
            <ac:spMk id="3" creationId="{3CD921BB-5EAF-2844-9E05-479AC4B618A7}"/>
          </ac:spMkLst>
        </pc:spChg>
      </pc:sldChg>
      <pc:sldChg chg="modSp">
        <pc:chgData name="Ashley DeWitt" userId="S::adewitt@sffcfoundation.org::1206c160-009f-4d23-8076-031e756c6dba" providerId="AD" clId="Web-{A3C547EA-1364-7ACC-DE30-8260BB1B3D70}" dt="2020-06-23T17:22:55.118" v="4" actId="20577"/>
        <pc:sldMkLst>
          <pc:docMk/>
          <pc:sldMk cId="3064471985" sldId="269"/>
        </pc:sldMkLst>
        <pc:spChg chg="mod">
          <ac:chgData name="Ashley DeWitt" userId="S::adewitt@sffcfoundation.org::1206c160-009f-4d23-8076-031e756c6dba" providerId="AD" clId="Web-{A3C547EA-1364-7ACC-DE30-8260BB1B3D70}" dt="2020-06-23T17:22:55.118" v="4" actId="20577"/>
          <ac:spMkLst>
            <pc:docMk/>
            <pc:sldMk cId="3064471985" sldId="269"/>
            <ac:spMk id="3" creationId="{BA74F84C-7033-4C9D-BDE9-6FC4CE8AFDA0}"/>
          </ac:spMkLst>
        </pc:spChg>
      </pc:sldChg>
    </pc:docChg>
  </pc:docChgLst>
  <pc:docChgLst>
    <pc:chgData name="Kelly Jackson Daugherty" userId="S::kjackson@sffcfoundation.org::0755397c-7597-4155-991c-7892da48e6f8" providerId="AD" clId="Web-{02C725FA-6D33-9EEC-DA8C-B0D6ACE70C82}"/>
    <pc:docChg chg="delSld modSld">
      <pc:chgData name="Kelly Jackson Daugherty" userId="S::kjackson@sffcfoundation.org::0755397c-7597-4155-991c-7892da48e6f8" providerId="AD" clId="Web-{02C725FA-6D33-9EEC-DA8C-B0D6ACE70C82}" dt="2021-03-09T15:32:10.683" v="44" actId="20577"/>
      <pc:docMkLst>
        <pc:docMk/>
      </pc:docMkLst>
      <pc:sldChg chg="modSp">
        <pc:chgData name="Kelly Jackson Daugherty" userId="S::kjackson@sffcfoundation.org::0755397c-7597-4155-991c-7892da48e6f8" providerId="AD" clId="Web-{02C725FA-6D33-9EEC-DA8C-B0D6ACE70C82}" dt="2021-03-09T15:28:08.340" v="0" actId="20577"/>
        <pc:sldMkLst>
          <pc:docMk/>
          <pc:sldMk cId="638758829" sldId="256"/>
        </pc:sldMkLst>
        <pc:spChg chg="mod">
          <ac:chgData name="Kelly Jackson Daugherty" userId="S::kjackson@sffcfoundation.org::0755397c-7597-4155-991c-7892da48e6f8" providerId="AD" clId="Web-{02C725FA-6D33-9EEC-DA8C-B0D6ACE70C82}" dt="2021-03-09T15:28:08.340" v="0" actId="20577"/>
          <ac:spMkLst>
            <pc:docMk/>
            <pc:sldMk cId="638758829" sldId="256"/>
            <ac:spMk id="3" creationId="{8AE81EA1-9856-494D-9F09-87AF5441B45B}"/>
          </ac:spMkLst>
        </pc:spChg>
      </pc:sldChg>
      <pc:sldChg chg="modSp">
        <pc:chgData name="Kelly Jackson Daugherty" userId="S::kjackson@sffcfoundation.org::0755397c-7597-4155-991c-7892da48e6f8" providerId="AD" clId="Web-{02C725FA-6D33-9EEC-DA8C-B0D6ACE70C82}" dt="2021-03-09T15:28:56.605" v="19" actId="20577"/>
        <pc:sldMkLst>
          <pc:docMk/>
          <pc:sldMk cId="3066185609" sldId="258"/>
        </pc:sldMkLst>
        <pc:spChg chg="mod">
          <ac:chgData name="Kelly Jackson Daugherty" userId="S::kjackson@sffcfoundation.org::0755397c-7597-4155-991c-7892da48e6f8" providerId="AD" clId="Web-{02C725FA-6D33-9EEC-DA8C-B0D6ACE70C82}" dt="2021-03-09T15:28:56.605" v="19" actId="20577"/>
          <ac:spMkLst>
            <pc:docMk/>
            <pc:sldMk cId="3066185609" sldId="258"/>
            <ac:spMk id="3" creationId="{1452DC39-3AF5-9446-B3EC-E9C61DE83992}"/>
          </ac:spMkLst>
        </pc:spChg>
      </pc:sldChg>
      <pc:sldChg chg="modSp">
        <pc:chgData name="Kelly Jackson Daugherty" userId="S::kjackson@sffcfoundation.org::0755397c-7597-4155-991c-7892da48e6f8" providerId="AD" clId="Web-{02C725FA-6D33-9EEC-DA8C-B0D6ACE70C82}" dt="2021-03-09T15:31:31.199" v="36" actId="20577"/>
        <pc:sldMkLst>
          <pc:docMk/>
          <pc:sldMk cId="3800825357" sldId="262"/>
        </pc:sldMkLst>
        <pc:spChg chg="mod">
          <ac:chgData name="Kelly Jackson Daugherty" userId="S::kjackson@sffcfoundation.org::0755397c-7597-4155-991c-7892da48e6f8" providerId="AD" clId="Web-{02C725FA-6D33-9EEC-DA8C-B0D6ACE70C82}" dt="2021-03-09T15:31:31.199" v="36" actId="20577"/>
          <ac:spMkLst>
            <pc:docMk/>
            <pc:sldMk cId="3800825357" sldId="262"/>
            <ac:spMk id="3" creationId="{8615C1E3-F0F7-994E-AAB0-3F470BB84E85}"/>
          </ac:spMkLst>
        </pc:spChg>
      </pc:sldChg>
      <pc:sldChg chg="modSp">
        <pc:chgData name="Kelly Jackson Daugherty" userId="S::kjackson@sffcfoundation.org::0755397c-7597-4155-991c-7892da48e6f8" providerId="AD" clId="Web-{02C725FA-6D33-9EEC-DA8C-B0D6ACE70C82}" dt="2021-03-09T15:32:10.683" v="44" actId="20577"/>
        <pc:sldMkLst>
          <pc:docMk/>
          <pc:sldMk cId="3064471985" sldId="269"/>
        </pc:sldMkLst>
        <pc:spChg chg="mod">
          <ac:chgData name="Kelly Jackson Daugherty" userId="S::kjackson@sffcfoundation.org::0755397c-7597-4155-991c-7892da48e6f8" providerId="AD" clId="Web-{02C725FA-6D33-9EEC-DA8C-B0D6ACE70C82}" dt="2021-03-09T15:32:10.683" v="44" actId="20577"/>
          <ac:spMkLst>
            <pc:docMk/>
            <pc:sldMk cId="3064471985" sldId="269"/>
            <ac:spMk id="3" creationId="{BA74F84C-7033-4C9D-BDE9-6FC4CE8AFDA0}"/>
          </ac:spMkLst>
        </pc:spChg>
      </pc:sldChg>
      <pc:sldChg chg="modSp">
        <pc:chgData name="Kelly Jackson Daugherty" userId="S::kjackson@sffcfoundation.org::0755397c-7597-4155-991c-7892da48e6f8" providerId="AD" clId="Web-{02C725FA-6D33-9EEC-DA8C-B0D6ACE70C82}" dt="2021-03-09T15:28:17.918" v="4" actId="20577"/>
        <pc:sldMkLst>
          <pc:docMk/>
          <pc:sldMk cId="2381475790" sldId="273"/>
        </pc:sldMkLst>
        <pc:spChg chg="mod">
          <ac:chgData name="Kelly Jackson Daugherty" userId="S::kjackson@sffcfoundation.org::0755397c-7597-4155-991c-7892da48e6f8" providerId="AD" clId="Web-{02C725FA-6D33-9EEC-DA8C-B0D6ACE70C82}" dt="2021-03-09T15:28:17.918" v="4" actId="20577"/>
          <ac:spMkLst>
            <pc:docMk/>
            <pc:sldMk cId="2381475790" sldId="273"/>
            <ac:spMk id="3" creationId="{598E5F6A-D215-45C1-B0D0-390A967308ED}"/>
          </ac:spMkLst>
        </pc:spChg>
      </pc:sldChg>
      <pc:sldChg chg="del">
        <pc:chgData name="Kelly Jackson Daugherty" userId="S::kjackson@sffcfoundation.org::0755397c-7597-4155-991c-7892da48e6f8" providerId="AD" clId="Web-{02C725FA-6D33-9EEC-DA8C-B0D6ACE70C82}" dt="2021-03-09T15:31:02.542" v="26"/>
        <pc:sldMkLst>
          <pc:docMk/>
          <pc:sldMk cId="901933576" sldId="275"/>
        </pc:sldMkLst>
      </pc:sldChg>
      <pc:sldChg chg="modSp">
        <pc:chgData name="Kelly Jackson Daugherty" userId="S::kjackson@sffcfoundation.org::0755397c-7597-4155-991c-7892da48e6f8" providerId="AD" clId="Web-{02C725FA-6D33-9EEC-DA8C-B0D6ACE70C82}" dt="2021-03-09T15:30:03.183" v="25" actId="20577"/>
        <pc:sldMkLst>
          <pc:docMk/>
          <pc:sldMk cId="1557816650" sldId="276"/>
        </pc:sldMkLst>
        <pc:spChg chg="mod">
          <ac:chgData name="Kelly Jackson Daugherty" userId="S::kjackson@sffcfoundation.org::0755397c-7597-4155-991c-7892da48e6f8" providerId="AD" clId="Web-{02C725FA-6D33-9EEC-DA8C-B0D6ACE70C82}" dt="2021-03-09T15:30:03.183" v="25" actId="20577"/>
          <ac:spMkLst>
            <pc:docMk/>
            <pc:sldMk cId="1557816650" sldId="276"/>
            <ac:spMk id="3" creationId="{27B43F5D-0E0A-7B45-AE53-3F86B450A01E}"/>
          </ac:spMkLst>
        </pc:spChg>
      </pc:sldChg>
    </pc:docChg>
  </pc:docChgLst>
  <pc:docChgLst>
    <pc:chgData name="Jackie Downs" userId="S::jdowns@sffcfoundation.org::750fbc34-7e05-427c-89e6-fc2cdb816eca" providerId="AD" clId="Web-{D58FC79F-A058-0000-D696-94B60030C6C4}"/>
    <pc:docChg chg="modSld">
      <pc:chgData name="Jackie Downs" userId="S::jdowns@sffcfoundation.org::750fbc34-7e05-427c-89e6-fc2cdb816eca" providerId="AD" clId="Web-{D58FC79F-A058-0000-D696-94B60030C6C4}" dt="2021-05-13T17:46:50.925" v="115" actId="20577"/>
      <pc:docMkLst>
        <pc:docMk/>
      </pc:docMkLst>
      <pc:sldChg chg="modSp">
        <pc:chgData name="Jackie Downs" userId="S::jdowns@sffcfoundation.org::750fbc34-7e05-427c-89e6-fc2cdb816eca" providerId="AD" clId="Web-{D58FC79F-A058-0000-D696-94B60030C6C4}" dt="2021-05-13T17:45:16.376" v="96" actId="20577"/>
        <pc:sldMkLst>
          <pc:docMk/>
          <pc:sldMk cId="3066185609" sldId="258"/>
        </pc:sldMkLst>
        <pc:spChg chg="mod">
          <ac:chgData name="Jackie Downs" userId="S::jdowns@sffcfoundation.org::750fbc34-7e05-427c-89e6-fc2cdb816eca" providerId="AD" clId="Web-{D58FC79F-A058-0000-D696-94B60030C6C4}" dt="2021-05-13T17:45:16.376" v="96" actId="20577"/>
          <ac:spMkLst>
            <pc:docMk/>
            <pc:sldMk cId="3066185609" sldId="258"/>
            <ac:spMk id="3" creationId="{1452DC39-3AF5-9446-B3EC-E9C61DE83992}"/>
          </ac:spMkLst>
        </pc:spChg>
      </pc:sldChg>
      <pc:sldChg chg="modSp">
        <pc:chgData name="Jackie Downs" userId="S::jdowns@sffcfoundation.org::750fbc34-7e05-427c-89e6-fc2cdb816eca" providerId="AD" clId="Web-{D58FC79F-A058-0000-D696-94B60030C6C4}" dt="2021-05-13T17:46:50.925" v="115" actId="20577"/>
        <pc:sldMkLst>
          <pc:docMk/>
          <pc:sldMk cId="3800825357" sldId="262"/>
        </pc:sldMkLst>
        <pc:spChg chg="mod">
          <ac:chgData name="Jackie Downs" userId="S::jdowns@sffcfoundation.org::750fbc34-7e05-427c-89e6-fc2cdb816eca" providerId="AD" clId="Web-{D58FC79F-A058-0000-D696-94B60030C6C4}" dt="2021-05-13T17:46:50.925" v="115" actId="20577"/>
          <ac:spMkLst>
            <pc:docMk/>
            <pc:sldMk cId="3800825357" sldId="262"/>
            <ac:spMk id="3" creationId="{8615C1E3-F0F7-994E-AAB0-3F470BB84E85}"/>
          </ac:spMkLst>
        </pc:spChg>
      </pc:sldChg>
      <pc:sldChg chg="modSp">
        <pc:chgData name="Jackie Downs" userId="S::jdowns@sffcfoundation.org::750fbc34-7e05-427c-89e6-fc2cdb816eca" providerId="AD" clId="Web-{D58FC79F-A058-0000-D696-94B60030C6C4}" dt="2021-05-13T17:46:06.752" v="98" actId="20577"/>
        <pc:sldMkLst>
          <pc:docMk/>
          <pc:sldMk cId="1557816650" sldId="276"/>
        </pc:sldMkLst>
        <pc:spChg chg="mod">
          <ac:chgData name="Jackie Downs" userId="S::jdowns@sffcfoundation.org::750fbc34-7e05-427c-89e6-fc2cdb816eca" providerId="AD" clId="Web-{D58FC79F-A058-0000-D696-94B60030C6C4}" dt="2021-05-13T17:46:06.752" v="98" actId="20577"/>
          <ac:spMkLst>
            <pc:docMk/>
            <pc:sldMk cId="1557816650" sldId="276"/>
            <ac:spMk id="3" creationId="{27B43F5D-0E0A-7B45-AE53-3F86B450A01E}"/>
          </ac:spMkLst>
        </pc:spChg>
      </pc:sldChg>
    </pc:docChg>
  </pc:docChgLst>
  <pc:docChgLst>
    <pc:chgData name="Ashley Beisiegel" userId="S::adewitt@sffcfoundation.org::1206c160-009f-4d23-8076-031e756c6dba" providerId="AD" clId="Web-{A9B91FC8-2B2B-BB07-0051-A221877F0D60}"/>
    <pc:docChg chg="modSld">
      <pc:chgData name="Ashley Beisiegel" userId="S::adewitt@sffcfoundation.org::1206c160-009f-4d23-8076-031e756c6dba" providerId="AD" clId="Web-{A9B91FC8-2B2B-BB07-0051-A221877F0D60}" dt="2021-06-23T18:26:51.157" v="1"/>
      <pc:docMkLst>
        <pc:docMk/>
      </pc:docMkLst>
      <pc:sldChg chg="addSp delSp modSp">
        <pc:chgData name="Ashley Beisiegel" userId="S::adewitt@sffcfoundation.org::1206c160-009f-4d23-8076-031e756c6dba" providerId="AD" clId="Web-{A9B91FC8-2B2B-BB07-0051-A221877F0D60}" dt="2021-06-23T18:26:51.157" v="1"/>
        <pc:sldMkLst>
          <pc:docMk/>
          <pc:sldMk cId="4134477651" sldId="277"/>
        </pc:sldMkLst>
        <pc:spChg chg="del">
          <ac:chgData name="Ashley Beisiegel" userId="S::adewitt@sffcfoundation.org::1206c160-009f-4d23-8076-031e756c6dba" providerId="AD" clId="Web-{A9B91FC8-2B2B-BB07-0051-A221877F0D60}" dt="2021-06-23T18:26:49.064" v="0"/>
          <ac:spMkLst>
            <pc:docMk/>
            <pc:sldMk cId="4134477651" sldId="277"/>
            <ac:spMk id="3" creationId="{86194C0F-1F4E-402D-BECD-D1F36A9BB1E4}"/>
          </ac:spMkLst>
        </pc:spChg>
        <pc:spChg chg="add del mod">
          <ac:chgData name="Ashley Beisiegel" userId="S::adewitt@sffcfoundation.org::1206c160-009f-4d23-8076-031e756c6dba" providerId="AD" clId="Web-{A9B91FC8-2B2B-BB07-0051-A221877F0D60}" dt="2021-06-23T18:26:51.157" v="1"/>
          <ac:spMkLst>
            <pc:docMk/>
            <pc:sldMk cId="4134477651" sldId="277"/>
            <ac:spMk id="5" creationId="{CD6F956E-B073-48C4-BBBC-B26C69D2414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ED90F3-4846-4608-AB55-71DDE9CDDAA7}" type="datetimeFigureOut">
              <a:rPr lang="en-US"/>
              <a:t>7/10/2023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D7BF51-F76F-4F04-9FF7-A989BED95760}" type="slidenum">
              <a:rPr lang="en-US"/>
              <a:t>‹#›</a:t>
            </a:fld>
            <a:endParaRPr lang="en-US"/>
          </a:p>
        </p:txBody>
      </p:sp>
    </p:spTree>
    <p:extLst>
      <p:ext uri="{BB962C8B-B14F-4D97-AF65-F5344CB8AC3E}">
        <p14:creationId xmlns:p14="http://schemas.microsoft.com/office/powerpoint/2010/main" val="3062316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6/3/21</a:t>
            </a:r>
          </a:p>
        </p:txBody>
      </p:sp>
      <p:sp>
        <p:nvSpPr>
          <p:cNvPr id="4" name="Slide Number Placeholder 3"/>
          <p:cNvSpPr>
            <a:spLocks noGrp="1"/>
          </p:cNvSpPr>
          <p:nvPr>
            <p:ph type="sldNum" sz="quarter" idx="5"/>
          </p:nvPr>
        </p:nvSpPr>
        <p:spPr/>
        <p:txBody>
          <a:bodyPr/>
          <a:lstStyle/>
          <a:p>
            <a:fld id="{66D7BF51-F76F-4F04-9FF7-A989BED95760}" type="slidenum">
              <a:rPr lang="en-US"/>
              <a:t>1</a:t>
            </a:fld>
            <a:endParaRPr lang="en-US"/>
          </a:p>
        </p:txBody>
      </p:sp>
    </p:spTree>
    <p:extLst>
      <p:ext uri="{BB962C8B-B14F-4D97-AF65-F5344CB8AC3E}">
        <p14:creationId xmlns:p14="http://schemas.microsoft.com/office/powerpoint/2010/main" val="3177652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509663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807595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4171220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12028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5571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536861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C6B4A9-1611-4792-9094-5F34BCA07E0B}" type="datetimeFigureOut">
              <a:rPr lang="en-US" dirty="0"/>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extLst>
      <p:ext uri="{BB962C8B-B14F-4D97-AF65-F5344CB8AC3E}">
        <p14:creationId xmlns:p14="http://schemas.microsoft.com/office/powerpoint/2010/main" val="3545872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910657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646932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71688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712588-04B1-427B-82EE-E8DB90309F08}" type="datetimeFigureOut">
              <a:rPr lang="en-US" dirty="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extLst>
      <p:ext uri="{BB962C8B-B14F-4D97-AF65-F5344CB8AC3E}">
        <p14:creationId xmlns:p14="http://schemas.microsoft.com/office/powerpoint/2010/main" val="2095232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7/10/2023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363801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7/10/2023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33802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4016473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extLst>
      <p:ext uri="{BB962C8B-B14F-4D97-AF65-F5344CB8AC3E}">
        <p14:creationId xmlns:p14="http://schemas.microsoft.com/office/powerpoint/2010/main" val="226311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314752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37699558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facebook.com/groups/partneringforeternity/" TargetMode="External"/><Relationship Id="rId2" Type="http://schemas.openxmlformats.org/officeDocument/2006/relationships/hyperlink" Target="https://sffcfoundation.org/pfe/new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0D5FD-4E1A-5347-B428-42884AD3211A}"/>
              </a:ext>
            </a:extLst>
          </p:cNvPr>
          <p:cNvSpPr>
            <a:spLocks noGrp="1"/>
          </p:cNvSpPr>
          <p:nvPr>
            <p:ph type="ctrTitle"/>
          </p:nvPr>
        </p:nvSpPr>
        <p:spPr>
          <a:xfrm>
            <a:off x="1450623" y="4223440"/>
            <a:ext cx="7766936" cy="884303"/>
          </a:xfrm>
        </p:spPr>
        <p:txBody>
          <a:bodyPr/>
          <a:lstStyle/>
          <a:p>
            <a:pPr algn="ctr"/>
            <a:br>
              <a:rPr lang="en-US" sz="4800" dirty="0"/>
            </a:br>
            <a:r>
              <a:rPr lang="en-US" sz="4800" dirty="0"/>
              <a:t>Treasurer</a:t>
            </a:r>
            <a:br>
              <a:rPr lang="en-US" sz="4800" dirty="0"/>
            </a:br>
            <a:r>
              <a:rPr lang="en-US" sz="3200" dirty="0"/>
              <a:t>(Grades 9-12)</a:t>
            </a:r>
            <a:br>
              <a:rPr lang="en-US" sz="3200" dirty="0"/>
            </a:br>
            <a:r>
              <a:rPr lang="en-US" sz="2000" dirty="0">
                <a:solidFill>
                  <a:schemeClr val="tx1"/>
                </a:solidFill>
              </a:rPr>
              <a:t>2023-2024</a:t>
            </a:r>
          </a:p>
        </p:txBody>
      </p:sp>
      <p:pic>
        <p:nvPicPr>
          <p:cNvPr id="4" name="Picture 4" descr="A close up of a logo&#10;&#10;Description generated with very high confidence">
            <a:extLst>
              <a:ext uri="{FF2B5EF4-FFF2-40B4-BE49-F238E27FC236}">
                <a16:creationId xmlns:a16="http://schemas.microsoft.com/office/drawing/2014/main" id="{E0BF01D0-E31A-4993-ABA9-D56909010EE5}"/>
              </a:ext>
            </a:extLst>
          </p:cNvPr>
          <p:cNvPicPr>
            <a:picLocks noChangeAspect="1"/>
          </p:cNvPicPr>
          <p:nvPr/>
        </p:nvPicPr>
        <p:blipFill>
          <a:blip r:embed="rId3"/>
          <a:stretch>
            <a:fillRect/>
          </a:stretch>
        </p:blipFill>
        <p:spPr>
          <a:xfrm>
            <a:off x="3631408" y="17785"/>
            <a:ext cx="3398208" cy="3412319"/>
          </a:xfrm>
          <a:prstGeom prst="rect">
            <a:avLst/>
          </a:prstGeom>
        </p:spPr>
      </p:pic>
    </p:spTree>
    <p:extLst>
      <p:ext uri="{BB962C8B-B14F-4D97-AF65-F5344CB8AC3E}">
        <p14:creationId xmlns:p14="http://schemas.microsoft.com/office/powerpoint/2010/main" val="638758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FAE9B-3686-5745-AE4B-3C08EBFF95FE}"/>
              </a:ext>
            </a:extLst>
          </p:cNvPr>
          <p:cNvSpPr>
            <a:spLocks noGrp="1"/>
          </p:cNvSpPr>
          <p:nvPr>
            <p:ph type="title"/>
          </p:nvPr>
        </p:nvSpPr>
        <p:spPr/>
        <p:txBody>
          <a:bodyPr/>
          <a:lstStyle/>
          <a:p>
            <a:pPr algn="ctr"/>
            <a:r>
              <a:rPr lang="en-US" dirty="0"/>
              <a:t>Job Description</a:t>
            </a:r>
          </a:p>
        </p:txBody>
      </p:sp>
      <p:sp>
        <p:nvSpPr>
          <p:cNvPr id="3" name="Content Placeholder 2">
            <a:extLst>
              <a:ext uri="{FF2B5EF4-FFF2-40B4-BE49-F238E27FC236}">
                <a16:creationId xmlns:a16="http://schemas.microsoft.com/office/drawing/2014/main" id="{1452DC39-3AF5-9446-B3EC-E9C61DE83992}"/>
              </a:ext>
            </a:extLst>
          </p:cNvPr>
          <p:cNvSpPr>
            <a:spLocks noGrp="1"/>
          </p:cNvSpPr>
          <p:nvPr>
            <p:ph idx="1"/>
          </p:nvPr>
        </p:nvSpPr>
        <p:spPr>
          <a:xfrm>
            <a:off x="583801" y="2085970"/>
            <a:ext cx="8880592" cy="1808798"/>
          </a:xfrm>
        </p:spPr>
        <p:txBody>
          <a:bodyPr vert="horz" lIns="45720" tIns="45720" rIns="45720" bIns="45720" rtlCol="0" anchor="t">
            <a:noAutofit/>
          </a:bodyPr>
          <a:lstStyle/>
          <a:p>
            <a:pPr>
              <a:buFont typeface="Wingdings" panose="020B0602020104020603" pitchFamily="34" charset="0"/>
              <a:buChar char="v"/>
            </a:pPr>
            <a:r>
              <a:rPr lang="en-US" sz="2400" dirty="0"/>
              <a:t>Keep track of your school's locally fundraised 30% matching PFE scholarship funds. Report to the PFE Administration as requested. </a:t>
            </a:r>
          </a:p>
          <a:p>
            <a:pPr>
              <a:buFont typeface="Wingdings" panose="020B0602020104020603" pitchFamily="34" charset="0"/>
              <a:buChar char="v"/>
            </a:pPr>
            <a:endParaRPr lang="en-US" sz="2400" dirty="0"/>
          </a:p>
          <a:p>
            <a:pPr>
              <a:buFont typeface="Wingdings" panose="020B0602020104020603" pitchFamily="34" charset="0"/>
              <a:buChar char="v"/>
            </a:pPr>
            <a:r>
              <a:rPr lang="en-US" sz="2400" dirty="0"/>
              <a:t>Apply scholarship funds to students’ tuition accounts.</a:t>
            </a:r>
          </a:p>
          <a:p>
            <a:pPr>
              <a:buFont typeface="Wingdings" panose="020B0602020104020603" pitchFamily="34" charset="0"/>
              <a:buChar char="v"/>
            </a:pPr>
            <a:endParaRPr lang="en-US" sz="2400" dirty="0"/>
          </a:p>
          <a:p>
            <a:pPr>
              <a:buFont typeface="Wingdings" panose="020B0602020104020603" pitchFamily="34" charset="0"/>
              <a:buChar char="v"/>
            </a:pPr>
            <a:r>
              <a:rPr lang="en-US" sz="2400" dirty="0"/>
              <a:t>Include on students' tuition statements a notation that the scholarship funds are provided by ”PFE Scholarship Program". </a:t>
            </a:r>
          </a:p>
          <a:p>
            <a:endParaRPr lang="en-US"/>
          </a:p>
        </p:txBody>
      </p:sp>
    </p:spTree>
    <p:extLst>
      <p:ext uri="{BB962C8B-B14F-4D97-AF65-F5344CB8AC3E}">
        <p14:creationId xmlns:p14="http://schemas.microsoft.com/office/powerpoint/2010/main" val="3066185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15787-05AD-D14C-82C6-3789856F5D19}"/>
              </a:ext>
            </a:extLst>
          </p:cNvPr>
          <p:cNvSpPr>
            <a:spLocks noGrp="1"/>
          </p:cNvSpPr>
          <p:nvPr>
            <p:ph type="title"/>
          </p:nvPr>
        </p:nvSpPr>
        <p:spPr/>
        <p:txBody>
          <a:bodyPr/>
          <a:lstStyle/>
          <a:p>
            <a:pPr algn="ctr"/>
            <a:r>
              <a:rPr lang="en-US" dirty="0"/>
              <a:t>Scholarship Allocation</a:t>
            </a:r>
          </a:p>
        </p:txBody>
      </p:sp>
      <p:sp>
        <p:nvSpPr>
          <p:cNvPr id="3" name="Content Placeholder 2">
            <a:extLst>
              <a:ext uri="{FF2B5EF4-FFF2-40B4-BE49-F238E27FC236}">
                <a16:creationId xmlns:a16="http://schemas.microsoft.com/office/drawing/2014/main" id="{372DCDBA-5C2D-764A-A60C-CFE3D18F51B6}"/>
              </a:ext>
            </a:extLst>
          </p:cNvPr>
          <p:cNvSpPr>
            <a:spLocks noGrp="1"/>
          </p:cNvSpPr>
          <p:nvPr>
            <p:ph idx="1"/>
          </p:nvPr>
        </p:nvSpPr>
        <p:spPr>
          <a:xfrm>
            <a:off x="678847" y="1393032"/>
            <a:ext cx="8827105" cy="4237672"/>
          </a:xfrm>
        </p:spPr>
        <p:txBody>
          <a:bodyPr vert="horz" lIns="45720" tIns="45720" rIns="45720" bIns="45720" rtlCol="0" anchor="t">
            <a:normAutofit/>
          </a:bodyPr>
          <a:lstStyle/>
          <a:p>
            <a:pPr marL="0" indent="0">
              <a:buNone/>
            </a:pPr>
            <a:endParaRPr lang="en-US" dirty="0"/>
          </a:p>
          <a:p>
            <a:pPr>
              <a:buFont typeface="Wingdings,Sans-Serif" panose="020B0602020104020603" pitchFamily="34" charset="0"/>
              <a:buChar char="v"/>
            </a:pPr>
            <a:r>
              <a:rPr lang="en-US" sz="1800" dirty="0">
                <a:ea typeface="+mn-lt"/>
                <a:cs typeface="+mn-lt"/>
              </a:rPr>
              <a:t>PFE </a:t>
            </a:r>
            <a:r>
              <a:rPr lang="en-US" dirty="0">
                <a:ea typeface="+mn-lt"/>
                <a:cs typeface="+mn-lt"/>
              </a:rPr>
              <a:t>scholarship</a:t>
            </a:r>
            <a:r>
              <a:rPr lang="en-US" sz="1800" dirty="0">
                <a:ea typeface="+mn-lt"/>
                <a:cs typeface="+mn-lt"/>
              </a:rPr>
              <a:t> money may </a:t>
            </a:r>
            <a:r>
              <a:rPr lang="en-US" sz="1800" i="1" dirty="0">
                <a:ea typeface="+mn-lt"/>
                <a:cs typeface="+mn-lt"/>
              </a:rPr>
              <a:t>only </a:t>
            </a:r>
            <a:r>
              <a:rPr lang="en-US" sz="1800" dirty="0">
                <a:ea typeface="+mn-lt"/>
                <a:cs typeface="+mn-lt"/>
              </a:rPr>
              <a:t>be applied to students’ tuition accounts. </a:t>
            </a:r>
          </a:p>
          <a:p>
            <a:pPr>
              <a:buFont typeface="Wingdings,Sans-Serif" panose="020B0602020104020603" pitchFamily="34" charset="0"/>
              <a:buChar char="v"/>
            </a:pPr>
            <a:r>
              <a:rPr lang="en-US" sz="1800" dirty="0">
                <a:ea typeface="+mn-lt"/>
                <a:cs typeface="+mn-lt"/>
              </a:rPr>
              <a:t>PFE </a:t>
            </a:r>
            <a:r>
              <a:rPr lang="en-US" dirty="0">
                <a:ea typeface="+mn-lt"/>
                <a:cs typeface="+mn-lt"/>
              </a:rPr>
              <a:t>scholarship money</a:t>
            </a:r>
            <a:r>
              <a:rPr lang="en-US" sz="1800" dirty="0">
                <a:ea typeface="+mn-lt"/>
                <a:cs typeface="+mn-lt"/>
              </a:rPr>
              <a:t> is </a:t>
            </a:r>
            <a:r>
              <a:rPr lang="en-US" sz="1800" b="1" dirty="0">
                <a:ea typeface="+mn-lt"/>
                <a:cs typeface="+mn-lt"/>
              </a:rPr>
              <a:t>not </a:t>
            </a:r>
            <a:r>
              <a:rPr lang="en-US" sz="1800" dirty="0">
                <a:ea typeface="+mn-lt"/>
                <a:cs typeface="+mn-lt"/>
              </a:rPr>
              <a:t>to go towards expenses such as books, classroom needs, field trips, uniforms, etc. </a:t>
            </a:r>
          </a:p>
          <a:p>
            <a:pPr>
              <a:buFont typeface="Wingdings,Sans-Serif" panose="020B0602020104020603" pitchFamily="34" charset="0"/>
              <a:buChar char="v"/>
            </a:pPr>
            <a:r>
              <a:rPr lang="en-US" sz="1800" dirty="0">
                <a:ea typeface="+mn-lt"/>
                <a:cs typeface="+mn-lt"/>
              </a:rPr>
              <a:t>If a student leaves your school with a PFE credit to </a:t>
            </a:r>
            <a:r>
              <a:rPr lang="en-US" dirty="0">
                <a:ea typeface="+mn-lt"/>
                <a:cs typeface="+mn-lt"/>
              </a:rPr>
              <a:t>his/her</a:t>
            </a:r>
            <a:r>
              <a:rPr lang="en-US" sz="1800" dirty="0">
                <a:ea typeface="+mn-lt"/>
                <a:cs typeface="+mn-lt"/>
              </a:rPr>
              <a:t> account, that money may </a:t>
            </a:r>
            <a:r>
              <a:rPr lang="en-US" sz="1800" b="1" dirty="0">
                <a:ea typeface="+mn-lt"/>
                <a:cs typeface="+mn-lt"/>
              </a:rPr>
              <a:t>not </a:t>
            </a:r>
            <a:r>
              <a:rPr lang="en-US" sz="1800" dirty="0">
                <a:ea typeface="+mn-lt"/>
                <a:cs typeface="+mn-lt"/>
              </a:rPr>
              <a:t>be paid out in cash. The extra tuition assistance may be put toward your 30% fundraising. </a:t>
            </a:r>
            <a:endParaRPr lang="en-US" sz="1800" dirty="0"/>
          </a:p>
          <a:p>
            <a:pPr>
              <a:buFont typeface="Wingdings,Sans-Serif" panose="020B0602020104020603" pitchFamily="34" charset="0"/>
              <a:buChar char="v"/>
            </a:pPr>
            <a:endParaRPr lang="en-US"/>
          </a:p>
          <a:p>
            <a:pPr marL="0" indent="0">
              <a:buNone/>
            </a:pPr>
            <a:r>
              <a:rPr lang="en-US" dirty="0"/>
              <a:t>The Treasurer is required to include a notation that indicates to the tuition assistance recipient from where the amount has come. A formal notation would be: “PFE Scholarship Program.”</a:t>
            </a:r>
          </a:p>
          <a:p>
            <a:endParaRPr lang="en-US"/>
          </a:p>
        </p:txBody>
      </p:sp>
    </p:spTree>
    <p:extLst>
      <p:ext uri="{BB962C8B-B14F-4D97-AF65-F5344CB8AC3E}">
        <p14:creationId xmlns:p14="http://schemas.microsoft.com/office/powerpoint/2010/main" val="3595668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3E59C-E35B-2945-95DB-DE69FF5506B2}"/>
              </a:ext>
            </a:extLst>
          </p:cNvPr>
          <p:cNvSpPr>
            <a:spLocks noGrp="1"/>
          </p:cNvSpPr>
          <p:nvPr>
            <p:ph type="title"/>
          </p:nvPr>
        </p:nvSpPr>
        <p:spPr/>
        <p:txBody>
          <a:bodyPr/>
          <a:lstStyle/>
          <a:p>
            <a:pPr algn="ctr"/>
            <a:r>
              <a:rPr lang="en-US" dirty="0"/>
              <a:t>Payment Schedule</a:t>
            </a:r>
          </a:p>
        </p:txBody>
      </p:sp>
      <p:sp>
        <p:nvSpPr>
          <p:cNvPr id="3" name="Content Placeholder 2">
            <a:extLst>
              <a:ext uri="{FF2B5EF4-FFF2-40B4-BE49-F238E27FC236}">
                <a16:creationId xmlns:a16="http://schemas.microsoft.com/office/drawing/2014/main" id="{8615C1E3-F0F7-994E-AAB0-3F470BB84E85}"/>
              </a:ext>
            </a:extLst>
          </p:cNvPr>
          <p:cNvSpPr>
            <a:spLocks noGrp="1"/>
          </p:cNvSpPr>
          <p:nvPr>
            <p:ph idx="1"/>
          </p:nvPr>
        </p:nvSpPr>
        <p:spPr>
          <a:xfrm>
            <a:off x="677334" y="2086506"/>
            <a:ext cx="8357833" cy="3880773"/>
          </a:xfrm>
        </p:spPr>
        <p:txBody>
          <a:bodyPr vert="horz" lIns="91440" tIns="45720" rIns="91440" bIns="45720" rtlCol="0" anchor="t">
            <a:normAutofit/>
          </a:bodyPr>
          <a:lstStyle/>
          <a:p>
            <a:pPr marL="0" indent="0">
              <a:buNone/>
            </a:pPr>
            <a:r>
              <a:rPr lang="en-US" dirty="0">
                <a:ea typeface="+mn-lt"/>
                <a:cs typeface="+mn-lt"/>
              </a:rPr>
              <a:t>Scholarships funds will be awarded from SFFC Foundation 2 times/year- (January/May).</a:t>
            </a:r>
            <a:endParaRPr lang="en-US" dirty="0"/>
          </a:p>
          <a:p>
            <a:pPr marL="0" indent="0">
              <a:buNone/>
            </a:pPr>
            <a:endParaRPr lang="en-US"/>
          </a:p>
          <a:p>
            <a:pPr marL="0" indent="0">
              <a:buNone/>
            </a:pPr>
            <a:r>
              <a:rPr lang="en-US" dirty="0"/>
              <a:t>Students must complete required 14 Qualifying Units per term to be awarded scholarship funds.</a:t>
            </a:r>
          </a:p>
          <a:p>
            <a:endParaRPr lang="en-US"/>
          </a:p>
          <a:p>
            <a:pPr marL="0" indent="0">
              <a:buNone/>
            </a:pPr>
            <a:r>
              <a:rPr lang="en-US" dirty="0"/>
              <a:t>No virtual visits will be permitted.</a:t>
            </a:r>
          </a:p>
        </p:txBody>
      </p:sp>
    </p:spTree>
    <p:extLst>
      <p:ext uri="{BB962C8B-B14F-4D97-AF65-F5344CB8AC3E}">
        <p14:creationId xmlns:p14="http://schemas.microsoft.com/office/powerpoint/2010/main" val="3800825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484C-9F90-044E-BFFA-C8357A764BA1}"/>
              </a:ext>
            </a:extLst>
          </p:cNvPr>
          <p:cNvSpPr>
            <a:spLocks noGrp="1"/>
          </p:cNvSpPr>
          <p:nvPr>
            <p:ph type="title"/>
          </p:nvPr>
        </p:nvSpPr>
        <p:spPr>
          <a:xfrm>
            <a:off x="852018" y="541361"/>
            <a:ext cx="8251387" cy="719090"/>
          </a:xfrm>
        </p:spPr>
        <p:txBody>
          <a:bodyPr>
            <a:normAutofit/>
          </a:bodyPr>
          <a:lstStyle/>
          <a:p>
            <a:r>
              <a:rPr lang="en-US"/>
              <a:t>How many students can participate?</a:t>
            </a:r>
          </a:p>
        </p:txBody>
      </p:sp>
      <p:sp>
        <p:nvSpPr>
          <p:cNvPr id="3" name="Content Placeholder 2">
            <a:extLst>
              <a:ext uri="{FF2B5EF4-FFF2-40B4-BE49-F238E27FC236}">
                <a16:creationId xmlns:a16="http://schemas.microsoft.com/office/drawing/2014/main" id="{27B43F5D-0E0A-7B45-AE53-3F86B450A01E}"/>
              </a:ext>
            </a:extLst>
          </p:cNvPr>
          <p:cNvSpPr>
            <a:spLocks noGrp="1"/>
          </p:cNvSpPr>
          <p:nvPr>
            <p:ph idx="1"/>
          </p:nvPr>
        </p:nvSpPr>
        <p:spPr>
          <a:xfrm>
            <a:off x="853531" y="1259753"/>
            <a:ext cx="8636605" cy="4844890"/>
          </a:xfrm>
        </p:spPr>
        <p:txBody>
          <a:bodyPr vert="horz" lIns="45720" tIns="45720" rIns="45720" bIns="45720" rtlCol="0" anchor="t">
            <a:normAutofit/>
          </a:bodyPr>
          <a:lstStyle/>
          <a:p>
            <a:pPr marL="0" indent="0">
              <a:buNone/>
            </a:pPr>
            <a:r>
              <a:rPr lang="en-US" dirty="0">
                <a:ea typeface="+mn-lt"/>
                <a:cs typeface="+mn-lt"/>
              </a:rPr>
              <a:t>Each </a:t>
            </a:r>
            <a:r>
              <a:rPr lang="en-US" dirty="0"/>
              <a:t>9-12 PFE program may have up to a maximum of 26 participants.</a:t>
            </a:r>
          </a:p>
          <a:p>
            <a:pPr marL="0" indent="0">
              <a:buNone/>
            </a:pPr>
            <a:endParaRPr lang="en-US"/>
          </a:p>
          <a:p>
            <a:pPr marL="0" indent="0" algn="ctr">
              <a:buNone/>
            </a:pPr>
            <a:r>
              <a:rPr lang="en-US" dirty="0"/>
              <a:t>Scholarship Funding Example </a:t>
            </a:r>
          </a:p>
          <a:p>
            <a:pPr marL="0" indent="0" algn="ctr">
              <a:buNone/>
            </a:pPr>
            <a:r>
              <a:rPr lang="en-US" b="1" u="sng" dirty="0">
                <a:ea typeface="+mn-lt"/>
                <a:cs typeface="+mn-lt"/>
              </a:rPr>
              <a:t>15 participants</a:t>
            </a:r>
          </a:p>
          <a:p>
            <a:pPr>
              <a:buFont typeface="Wingdings,Sans-Serif" panose="020B0602020104020603" pitchFamily="34" charset="0"/>
              <a:buChar char="v"/>
            </a:pPr>
            <a:r>
              <a:rPr lang="en-US" dirty="0"/>
              <a:t>SFFC Foundation pays (70%): (15 x $800) x 0.7 = </a:t>
            </a:r>
            <a:r>
              <a:rPr lang="en-US" b="1" dirty="0"/>
              <a:t>$8,400/term</a:t>
            </a:r>
            <a:endParaRPr lang="en-US" dirty="0">
              <a:ea typeface="+mn-lt"/>
              <a:cs typeface="+mn-lt"/>
            </a:endParaRPr>
          </a:p>
          <a:p>
            <a:pPr>
              <a:buFont typeface="Wingdings,Sans-Serif" panose="020B0602020104020603" pitchFamily="34" charset="0"/>
              <a:buChar char="v"/>
            </a:pPr>
            <a:r>
              <a:rPr lang="en-US" dirty="0"/>
              <a:t>Fundraised by your school (30%): (15 x $800) x 0.3 = </a:t>
            </a:r>
            <a:r>
              <a:rPr lang="en-US" b="1" dirty="0"/>
              <a:t>$3,600/term</a:t>
            </a:r>
            <a:endParaRPr lang="en-US" dirty="0">
              <a:ea typeface="+mn-lt"/>
              <a:cs typeface="+mn-lt"/>
            </a:endParaRPr>
          </a:p>
          <a:p>
            <a:pPr>
              <a:buFont typeface="Wingdings,Sans-Serif" panose="020B0602020104020603" pitchFamily="34" charset="0"/>
              <a:buChar char="v"/>
            </a:pPr>
            <a:r>
              <a:rPr lang="en-US" dirty="0"/>
              <a:t>Total amount of PFE scholarship per term: </a:t>
            </a:r>
            <a:r>
              <a:rPr lang="en-US" b="1" dirty="0"/>
              <a:t>$12,000</a:t>
            </a:r>
            <a:endParaRPr lang="en-US" dirty="0">
              <a:ea typeface="+mn-lt"/>
              <a:cs typeface="+mn-lt"/>
            </a:endParaRPr>
          </a:p>
          <a:p>
            <a:pPr>
              <a:buFont typeface="Wingdings,Sans-Serif" panose="020B0602020104020603" pitchFamily="34" charset="0"/>
              <a:buChar char="v"/>
            </a:pPr>
            <a:endParaRPr lang="en-US" b="1"/>
          </a:p>
          <a:p>
            <a:pPr>
              <a:buFont typeface="Wingdings,Sans-Serif" panose="020B0602020104020603" pitchFamily="34" charset="0"/>
              <a:buChar char="v"/>
            </a:pPr>
            <a:endParaRPr lang="en-US" b="1"/>
          </a:p>
          <a:p>
            <a:pPr marL="0" indent="0" algn="ctr">
              <a:buNone/>
            </a:pPr>
            <a:r>
              <a:rPr lang="en-US" sz="2800" b="1" i="1" dirty="0">
                <a:highlight>
                  <a:srgbClr val="FFFF00"/>
                </a:highlight>
              </a:rPr>
              <a:t>Students must complete 14 Qualifying Units </a:t>
            </a:r>
          </a:p>
          <a:p>
            <a:pPr marL="0" indent="0" algn="ctr">
              <a:buNone/>
            </a:pPr>
            <a:r>
              <a:rPr lang="en-US" sz="2800" b="1" i="1" dirty="0">
                <a:highlight>
                  <a:srgbClr val="FFFF00"/>
                </a:highlight>
              </a:rPr>
              <a:t>to receive PFE scholarship </a:t>
            </a:r>
          </a:p>
          <a:p>
            <a:pPr marL="0" indent="0">
              <a:buNone/>
            </a:pPr>
            <a:endParaRPr lang="en-US"/>
          </a:p>
          <a:p>
            <a:pPr marL="0" indent="0">
              <a:buNone/>
            </a:pPr>
            <a:endParaRPr lang="en-US"/>
          </a:p>
          <a:p>
            <a:endParaRPr lang="en-US"/>
          </a:p>
        </p:txBody>
      </p:sp>
    </p:spTree>
    <p:extLst>
      <p:ext uri="{BB962C8B-B14F-4D97-AF65-F5344CB8AC3E}">
        <p14:creationId xmlns:p14="http://schemas.microsoft.com/office/powerpoint/2010/main" val="2144885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9595-EE47-4C9D-BF1B-065E4B9F9202}"/>
              </a:ext>
            </a:extLst>
          </p:cNvPr>
          <p:cNvSpPr>
            <a:spLocks noGrp="1"/>
          </p:cNvSpPr>
          <p:nvPr>
            <p:ph type="title"/>
          </p:nvPr>
        </p:nvSpPr>
        <p:spPr>
          <a:xfrm>
            <a:off x="677334" y="609600"/>
            <a:ext cx="8596668" cy="809009"/>
          </a:xfrm>
        </p:spPr>
        <p:txBody>
          <a:bodyPr/>
          <a:lstStyle/>
          <a:p>
            <a:pPr algn="ctr"/>
            <a:r>
              <a:rPr lang="en-US" dirty="0"/>
              <a:t>Social Media</a:t>
            </a:r>
          </a:p>
        </p:txBody>
      </p:sp>
      <p:sp>
        <p:nvSpPr>
          <p:cNvPr id="3" name="Content Placeholder 2">
            <a:extLst>
              <a:ext uri="{FF2B5EF4-FFF2-40B4-BE49-F238E27FC236}">
                <a16:creationId xmlns:a16="http://schemas.microsoft.com/office/drawing/2014/main" id="{BA74F84C-7033-4C9D-BDE9-6FC4CE8AFDA0}"/>
              </a:ext>
            </a:extLst>
          </p:cNvPr>
          <p:cNvSpPr>
            <a:spLocks noGrp="1"/>
          </p:cNvSpPr>
          <p:nvPr>
            <p:ph idx="1"/>
          </p:nvPr>
        </p:nvSpPr>
        <p:spPr>
          <a:xfrm>
            <a:off x="677334" y="1947973"/>
            <a:ext cx="9047558" cy="4979012"/>
          </a:xfrm>
        </p:spPr>
        <p:txBody>
          <a:bodyPr vert="horz" lIns="91440" tIns="45720" rIns="91440" bIns="45720" rtlCol="0" anchor="t">
            <a:normAutofit/>
          </a:bodyPr>
          <a:lstStyle/>
          <a:p>
            <a:pPr marL="0" indent="0">
              <a:buNone/>
            </a:pPr>
            <a:r>
              <a:rPr lang="en-US" dirty="0"/>
              <a:t>PFE </a:t>
            </a:r>
            <a:r>
              <a:rPr lang="en-US" dirty="0" err="1"/>
              <a:t>eNewsletter</a:t>
            </a:r>
            <a:endParaRPr lang="en-US" dirty="0" err="1">
              <a:ea typeface="+mn-lt"/>
              <a:cs typeface="+mn-lt"/>
            </a:endParaRPr>
          </a:p>
          <a:p>
            <a:pPr marL="285750" indent="-285750">
              <a:buFont typeface="Wingdings,Sans-Serif"/>
              <a:buChar char="v"/>
            </a:pPr>
            <a:r>
              <a:rPr lang="en-US" dirty="0"/>
              <a:t>Sent monthly via email to share stories, activity ideas, and upcoming dates</a:t>
            </a:r>
            <a:endParaRPr lang="en-US" dirty="0">
              <a:ea typeface="+mn-lt"/>
              <a:cs typeface="+mn-lt"/>
            </a:endParaRPr>
          </a:p>
          <a:p>
            <a:pPr marL="285750" indent="-285750">
              <a:buFont typeface="Wingdings,Sans-Serif"/>
              <a:buChar char="v"/>
            </a:pPr>
            <a:r>
              <a:rPr lang="en-US" dirty="0"/>
              <a:t>Can be found at </a:t>
            </a:r>
            <a:r>
              <a:rPr lang="en-US" dirty="0">
                <a:ea typeface="+mn-lt"/>
                <a:cs typeface="+mn-lt"/>
                <a:hlinkClick r:id="rId2"/>
              </a:rPr>
              <a:t>https://sffcfoundation.org/pfe/news</a:t>
            </a:r>
            <a:endParaRPr lang="en-US">
              <a:ea typeface="+mn-lt"/>
              <a:cs typeface="+mn-lt"/>
            </a:endParaRPr>
          </a:p>
          <a:p>
            <a:pPr marL="0" indent="0">
              <a:buNone/>
            </a:pPr>
            <a:endParaRPr lang="en-US" dirty="0">
              <a:ea typeface="+mn-lt"/>
              <a:cs typeface="+mn-lt"/>
            </a:endParaRPr>
          </a:p>
          <a:p>
            <a:pPr marL="0" indent="0">
              <a:buNone/>
            </a:pPr>
            <a:endParaRPr lang="en-US" dirty="0">
              <a:ea typeface="+mn-lt"/>
              <a:cs typeface="+mn-lt"/>
            </a:endParaRPr>
          </a:p>
          <a:p>
            <a:pPr marL="0" indent="0">
              <a:buNone/>
            </a:pPr>
            <a:r>
              <a:rPr lang="en-US" dirty="0">
                <a:ea typeface="+mn-lt"/>
                <a:cs typeface="+mn-lt"/>
              </a:rPr>
              <a:t>Facebook Page: </a:t>
            </a:r>
            <a:r>
              <a:rPr lang="en-US" dirty="0">
                <a:ea typeface="+mn-lt"/>
                <a:cs typeface="+mn-lt"/>
                <a:hlinkClick r:id="rId3"/>
              </a:rPr>
              <a:t>Partnering for Eternity</a:t>
            </a:r>
            <a:endParaRPr lang="en-US" dirty="0">
              <a:ea typeface="+mn-lt"/>
              <a:cs typeface="+mn-lt"/>
            </a:endParaRPr>
          </a:p>
          <a:p>
            <a:pPr>
              <a:buFont typeface="Wingdings,Sans-Serif"/>
              <a:buChar char="v"/>
            </a:pPr>
            <a:r>
              <a:rPr lang="en-US" dirty="0">
                <a:ea typeface="+mn-lt"/>
                <a:cs typeface="+mn-lt"/>
              </a:rPr>
              <a:t>Request to join our FB page and once you are approved, please post any comments, questions, or great ideas you would like to share or discuss with PFE administration or other PFE schools.</a:t>
            </a:r>
          </a:p>
          <a:p>
            <a:pPr marL="0" indent="0">
              <a:buNone/>
            </a:pPr>
            <a:endParaRPr lang="en-US" dirty="0"/>
          </a:p>
        </p:txBody>
      </p:sp>
    </p:spTree>
    <p:extLst>
      <p:ext uri="{BB962C8B-B14F-4D97-AF65-F5344CB8AC3E}">
        <p14:creationId xmlns:p14="http://schemas.microsoft.com/office/powerpoint/2010/main" val="29995694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54B54BE3EAD84ABF20D3BB9127B4B8" ma:contentTypeVersion="18" ma:contentTypeDescription="Create a new document." ma:contentTypeScope="" ma:versionID="19f55891f9afd1cbd9f8b5cb2ee35ccb">
  <xsd:schema xmlns:xsd="http://www.w3.org/2001/XMLSchema" xmlns:xs="http://www.w3.org/2001/XMLSchema" xmlns:p="http://schemas.microsoft.com/office/2006/metadata/properties" xmlns:ns1="http://schemas.microsoft.com/sharepoint/v3" xmlns:ns2="f7474c18-0a34-4eb6-b79e-8bbddf8a6318" xmlns:ns3="a59198b6-37f8-401c-b3ab-b6c9c93ca088" targetNamespace="http://schemas.microsoft.com/office/2006/metadata/properties" ma:root="true" ma:fieldsID="f392569b89fdb200abfb001c7c0b50fd" ns1:_="" ns2:_="" ns3:_="">
    <xsd:import namespace="http://schemas.microsoft.com/sharepoint/v3"/>
    <xsd:import namespace="f7474c18-0a34-4eb6-b79e-8bbddf8a6318"/>
    <xsd:import namespace="a59198b6-37f8-401c-b3ab-b6c9c93ca08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4" nillable="true" ma:displayName="Unified Compliance Policy Properties" ma:hidden="true" ma:internalName="_ip_UnifiedCompliancePolicyProperties">
      <xsd:simpleType>
        <xsd:restriction base="dms:Note"/>
      </xsd:simpleType>
    </xsd:element>
    <xsd:element name="_ip_UnifiedCompliancePolicyUIAction" ma:index="2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7474c18-0a34-4eb6-b79e-8bbddf8a63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20e3ca6-57c6-4d0c-8320-ecad3a50253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59198b6-37f8-401c-b3ab-b6c9c93ca08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be3f90d-ad19-44a4-8670-305b3fe28ddc}" ma:internalName="TaxCatchAll" ma:showField="CatchAllData" ma:web="a59198b6-37f8-401c-b3ab-b6c9c93ca08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f7474c18-0a34-4eb6-b79e-8bbddf8a6318">
      <Terms xmlns="http://schemas.microsoft.com/office/infopath/2007/PartnerControls"/>
    </lcf76f155ced4ddcb4097134ff3c332f>
    <TaxCatchAll xmlns="a59198b6-37f8-401c-b3ab-b6c9c93ca08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059BE9-FBB0-4321-9D50-1E73A9283D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7474c18-0a34-4eb6-b79e-8bbddf8a6318"/>
    <ds:schemaRef ds:uri="a59198b6-37f8-401c-b3ab-b6c9c93ca0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4F47B0-245A-4CCD-BA97-DCBF3ED5AA8A}">
  <ds:schemaRefs>
    <ds:schemaRef ds:uri="a59198b6-37f8-401c-b3ab-b6c9c93ca088"/>
    <ds:schemaRef ds:uri="f7474c18-0a34-4eb6-b79e-8bbddf8a631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schemas.microsoft.com/sharepoint/v3"/>
  </ds:schemaRefs>
</ds:datastoreItem>
</file>

<file path=customXml/itemProps3.xml><?xml version="1.0" encoding="utf-8"?>
<ds:datastoreItem xmlns:ds="http://schemas.openxmlformats.org/officeDocument/2006/customXml" ds:itemID="{A61E840F-DFD9-42AC-B348-F748BE91A75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1</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Facet</vt:lpstr>
      <vt:lpstr> Treasurer (Grades 9-12) 2023-2024</vt:lpstr>
      <vt:lpstr>Job Description</vt:lpstr>
      <vt:lpstr>Scholarship Allocation</vt:lpstr>
      <vt:lpstr>Payment Schedule</vt:lpstr>
      <vt:lpstr>How many students can participate?</vt:lpstr>
      <vt:lpstr>Social Media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Jackson</dc:creator>
  <cp:revision>101</cp:revision>
  <dcterms:created xsi:type="dcterms:W3CDTF">2020-03-10T15:37:44Z</dcterms:created>
  <dcterms:modified xsi:type="dcterms:W3CDTF">2023-07-10T13:21:39Z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0x0101007054B54BE3EAD84ABF20D3BB9127B4B8</vt:lpwstr>
  </property>
  <property fmtid="{D5CDD505-2E9C-101B-9397-08002B2CF9AE}" pid="3" name="MSIP_Label_9c700311-1b20-487f-9129-30717d50ca8e_Enabled">
    <vt:lpwstr>True</vt:lpwstr>
  </property>
  <property fmtid="{D5CDD505-2E9C-101B-9397-08002B2CF9AE}" pid="4" name="MSIP_Label_9c700311-1b20-487f-9129-30717d50ca8e_SiteId">
    <vt:lpwstr>76e3921f-489b-4b7e-9547-9ea297add9b5</vt:lpwstr>
  </property>
  <property fmtid="{D5CDD505-2E9C-101B-9397-08002B2CF9AE}" pid="5" name="MSIP_Label_9c700311-1b20-487f-9129-30717d50ca8e_Owner">
    <vt:lpwstr>rebecca.lawrence@willistowerswatson.com</vt:lpwstr>
  </property>
  <property fmtid="{D5CDD505-2E9C-101B-9397-08002B2CF9AE}" pid="6" name="MSIP_Label_9c700311-1b20-487f-9129-30717d50ca8e_SetDate">
    <vt:lpwstr>2020-05-07T03:29:09.7159106Z</vt:lpwstr>
  </property>
  <property fmtid="{D5CDD505-2E9C-101B-9397-08002B2CF9AE}" pid="7" name="MSIP_Label_9c700311-1b20-487f-9129-30717d50ca8e_Name">
    <vt:lpwstr>Confidential</vt:lpwstr>
  </property>
  <property fmtid="{D5CDD505-2E9C-101B-9397-08002B2CF9AE}" pid="8" name="MSIP_Label_9c700311-1b20-487f-9129-30717d50ca8e_Application">
    <vt:lpwstr>Microsoft Azure Information Protection</vt:lpwstr>
  </property>
  <property fmtid="{D5CDD505-2E9C-101B-9397-08002B2CF9AE}" pid="9" name="MSIP_Label_9c700311-1b20-487f-9129-30717d50ca8e_ActionId">
    <vt:lpwstr>d19fa485-88d4-4f12-afbb-d46d7e052d93</vt:lpwstr>
  </property>
  <property fmtid="{D5CDD505-2E9C-101B-9397-08002B2CF9AE}" pid="10" name="MSIP_Label_9c700311-1b20-487f-9129-30717d50ca8e_Extended_MSFT_Method">
    <vt:lpwstr>Automatic</vt:lpwstr>
  </property>
  <property fmtid="{D5CDD505-2E9C-101B-9397-08002B2CF9AE}" pid="11" name="MSIP_Label_d347b247-e90e-43a3-9d7b-004f14ae6873_Enabled">
    <vt:lpwstr>True</vt:lpwstr>
  </property>
  <property fmtid="{D5CDD505-2E9C-101B-9397-08002B2CF9AE}" pid="12" name="MSIP_Label_d347b247-e90e-43a3-9d7b-004f14ae6873_SiteId">
    <vt:lpwstr>76e3921f-489b-4b7e-9547-9ea297add9b5</vt:lpwstr>
  </property>
  <property fmtid="{D5CDD505-2E9C-101B-9397-08002B2CF9AE}" pid="13" name="MSIP_Label_d347b247-e90e-43a3-9d7b-004f14ae6873_Owner">
    <vt:lpwstr>rebecca.lawrence@willistowerswatson.com</vt:lpwstr>
  </property>
  <property fmtid="{D5CDD505-2E9C-101B-9397-08002B2CF9AE}" pid="14" name="MSIP_Label_d347b247-e90e-43a3-9d7b-004f14ae6873_SetDate">
    <vt:lpwstr>2020-05-07T03:29:09.7159106Z</vt:lpwstr>
  </property>
  <property fmtid="{D5CDD505-2E9C-101B-9397-08002B2CF9AE}" pid="15" name="MSIP_Label_d347b247-e90e-43a3-9d7b-004f14ae6873_Name">
    <vt:lpwstr>Anyone (No Protection)</vt:lpwstr>
  </property>
  <property fmtid="{D5CDD505-2E9C-101B-9397-08002B2CF9AE}" pid="16" name="MSIP_Label_d347b247-e90e-43a3-9d7b-004f14ae6873_Application">
    <vt:lpwstr>Microsoft Azure Information Protection</vt:lpwstr>
  </property>
  <property fmtid="{D5CDD505-2E9C-101B-9397-08002B2CF9AE}" pid="17" name="MSIP_Label_d347b247-e90e-43a3-9d7b-004f14ae6873_ActionId">
    <vt:lpwstr>d19fa485-88d4-4f12-afbb-d46d7e052d93</vt:lpwstr>
  </property>
  <property fmtid="{D5CDD505-2E9C-101B-9397-08002B2CF9AE}" pid="18" name="MSIP_Label_d347b247-e90e-43a3-9d7b-004f14ae6873_Parent">
    <vt:lpwstr>9c700311-1b20-487f-9129-30717d50ca8e</vt:lpwstr>
  </property>
  <property fmtid="{D5CDD505-2E9C-101B-9397-08002B2CF9AE}" pid="19" name="MSIP_Label_d347b247-e90e-43a3-9d7b-004f14ae6873_Extended_MSFT_Method">
    <vt:lpwstr>Automatic</vt:lpwstr>
  </property>
  <property fmtid="{D5CDD505-2E9C-101B-9397-08002B2CF9AE}" pid="20" name="Sensitivity">
    <vt:lpwstr>Confidential Anyone (No Protection)</vt:lpwstr>
  </property>
  <property fmtid="{D5CDD505-2E9C-101B-9397-08002B2CF9AE}" pid="21" name="MediaServiceImageTags">
    <vt:lpwstr/>
  </property>
</Properties>
</file>